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8"/>
  </p:notesMasterIdLst>
  <p:handoutMasterIdLst>
    <p:handoutMasterId r:id="rId19"/>
  </p:handoutMasterIdLst>
  <p:sldIdLst>
    <p:sldId id="347" r:id="rId2"/>
    <p:sldId id="322" r:id="rId3"/>
    <p:sldId id="329" r:id="rId4"/>
    <p:sldId id="365" r:id="rId5"/>
    <p:sldId id="366" r:id="rId6"/>
    <p:sldId id="367" r:id="rId7"/>
    <p:sldId id="368" r:id="rId8"/>
    <p:sldId id="369" r:id="rId9"/>
    <p:sldId id="370" r:id="rId10"/>
    <p:sldId id="371" r:id="rId11"/>
    <p:sldId id="372" r:id="rId12"/>
    <p:sldId id="373" r:id="rId13"/>
    <p:sldId id="374" r:id="rId14"/>
    <p:sldId id="375" r:id="rId15"/>
    <p:sldId id="377" r:id="rId16"/>
    <p:sldId id="376" r:id="rId17"/>
  </p:sldIdLst>
  <p:sldSz cx="9144000" cy="6858000" type="screen4x3"/>
  <p:notesSz cx="9939338" cy="6805613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FC4"/>
    <a:srgbClr val="FF65CF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742" cy="3402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9278" y="0"/>
            <a:ext cx="4307742" cy="3402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6C00DB-D5BF-47CB-9671-73DE802B3E19}" type="datetimeFigureOut">
              <a:rPr lang="nl-BE" smtClean="0"/>
              <a:t>28/04/2026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464300"/>
            <a:ext cx="4307742" cy="3402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9278" y="6464300"/>
            <a:ext cx="4307742" cy="3402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757127-F938-4700-9A51-5F367018F8A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713574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047" cy="34028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9992" y="0"/>
            <a:ext cx="4307047" cy="34028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8F08D3-5131-4DFB-9613-A838813E40C9}" type="datetimeFigureOut">
              <a:rPr lang="nl-BE" smtClean="0"/>
              <a:t>28/04/2026</a:t>
            </a:fld>
            <a:endParaRPr lang="nl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70250" y="511175"/>
            <a:ext cx="3400425" cy="2551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3935" y="3232666"/>
            <a:ext cx="7951470" cy="306252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64151"/>
            <a:ext cx="4307047" cy="3402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9992" y="6464151"/>
            <a:ext cx="4307047" cy="3402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290BD0-87C8-40E7-915F-62C89CCCA3E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305641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  <a:p>
            <a:r>
              <a:rPr lang="nl-BE" dirty="0"/>
              <a:t>File #21963457</a:t>
            </a:r>
          </a:p>
          <a:p>
            <a:r>
              <a:rPr lang="nl-BE" dirty="0"/>
              <a:t>2004 : looking</a:t>
            </a:r>
            <a:r>
              <a:rPr lang="nl-BE" baseline="0" dirty="0"/>
              <a:t> for an internal tool</a:t>
            </a:r>
          </a:p>
          <a:p>
            <a:r>
              <a:rPr lang="nl-BE" baseline="0" dirty="0"/>
              <a:t>Developed it based on Siebel Systems</a:t>
            </a:r>
          </a:p>
          <a:p>
            <a:r>
              <a:rPr lang="nl-BE" baseline="0" dirty="0"/>
              <a:t>It worked very well - Tool was asked for by customers</a:t>
            </a:r>
          </a:p>
          <a:p>
            <a:r>
              <a:rPr lang="nl-BE" baseline="0" dirty="0"/>
              <a:t>So : decided to build own tool to bring it to the market !</a:t>
            </a:r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290BD0-87C8-40E7-915F-62C89CCCA3E5}" type="slidenum">
              <a:rPr lang="nl-BE" smtClean="0">
                <a:solidFill>
                  <a:prstClr val="black"/>
                </a:solidFill>
              </a:rPr>
              <a:pPr/>
              <a:t>1</a:t>
            </a:fld>
            <a:endParaRPr lang="nl-B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007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File #19121335S</a:t>
            </a:r>
          </a:p>
          <a:p>
            <a:r>
              <a:rPr lang="nl-BE" dirty="0" err="1"/>
              <a:t>So</a:t>
            </a:r>
            <a:r>
              <a:rPr lang="nl-BE" dirty="0"/>
              <a:t> I know needed to go and look for money</a:t>
            </a:r>
            <a:r>
              <a:rPr lang="nl-BE" baseline="0" dirty="0"/>
              <a:t> again</a:t>
            </a:r>
          </a:p>
          <a:p>
            <a:r>
              <a:rPr lang="nl-BE" baseline="0" dirty="0"/>
              <a:t>I subscribed for an elevator </a:t>
            </a:r>
            <a:r>
              <a:rPr lang="nl-BE" baseline="0" dirty="0" err="1"/>
              <a:t>pitching</a:t>
            </a:r>
            <a:r>
              <a:rPr lang="nl-BE" baseline="0" dirty="0"/>
              <a:t> </a:t>
            </a:r>
            <a:r>
              <a:rPr lang="nl-BE" baseline="0" dirty="0" err="1"/>
              <a:t>competition</a:t>
            </a:r>
            <a:endParaRPr lang="nl-BE" baseline="0" dirty="0"/>
          </a:p>
          <a:p>
            <a:r>
              <a:rPr lang="nl-BE" dirty="0" err="1"/>
              <a:t>Being</a:t>
            </a:r>
            <a:r>
              <a:rPr lang="nl-BE" baseline="0" dirty="0"/>
              <a:t> </a:t>
            </a:r>
            <a:r>
              <a:rPr lang="nl-BE" baseline="0" dirty="0" err="1"/>
              <a:t>able</a:t>
            </a:r>
            <a:r>
              <a:rPr lang="nl-BE" baseline="0" dirty="0"/>
              <a:t> </a:t>
            </a:r>
            <a:r>
              <a:rPr lang="nl-BE" baseline="0" dirty="0" err="1"/>
              <a:t>to</a:t>
            </a:r>
            <a:r>
              <a:rPr lang="nl-BE" baseline="0" dirty="0"/>
              <a:t> present = 1st </a:t>
            </a:r>
            <a:r>
              <a:rPr lang="nl-BE" baseline="0" dirty="0" err="1"/>
              <a:t>need</a:t>
            </a:r>
            <a:r>
              <a:rPr lang="nl-BE" baseline="0" dirty="0"/>
              <a:t> </a:t>
            </a:r>
            <a:r>
              <a:rPr lang="nl-BE" baseline="0" dirty="0" err="1"/>
              <a:t>when</a:t>
            </a:r>
            <a:r>
              <a:rPr lang="nl-BE" baseline="0" dirty="0"/>
              <a:t> </a:t>
            </a:r>
            <a:r>
              <a:rPr lang="nl-BE" baseline="0" dirty="0" err="1"/>
              <a:t>looking</a:t>
            </a:r>
            <a:r>
              <a:rPr lang="nl-BE" baseline="0" dirty="0"/>
              <a:t> </a:t>
            </a:r>
            <a:r>
              <a:rPr lang="nl-BE" baseline="0" dirty="0" err="1"/>
              <a:t>for</a:t>
            </a:r>
            <a:r>
              <a:rPr lang="nl-BE" baseline="0" dirty="0"/>
              <a:t> money !</a:t>
            </a:r>
            <a:endParaRPr lang="nl-BE" dirty="0"/>
          </a:p>
          <a:p>
            <a:r>
              <a:rPr lang="nl-BE" dirty="0"/>
              <a:t>I won the elevator </a:t>
            </a:r>
            <a:r>
              <a:rPr lang="nl-BE" dirty="0" err="1"/>
              <a:t>pitching</a:t>
            </a:r>
            <a:r>
              <a:rPr lang="nl-BE" dirty="0"/>
              <a:t> </a:t>
            </a:r>
            <a:r>
              <a:rPr lang="nl-BE" dirty="0" err="1"/>
              <a:t>contest</a:t>
            </a:r>
            <a:endParaRPr lang="nl-BE" dirty="0"/>
          </a:p>
          <a:p>
            <a:r>
              <a:rPr lang="nl-BE" dirty="0" err="1"/>
              <a:t>Being</a:t>
            </a:r>
            <a:r>
              <a:rPr lang="nl-BE" dirty="0"/>
              <a:t> a </a:t>
            </a:r>
            <a:r>
              <a:rPr lang="nl-BE" dirty="0" err="1"/>
              <a:t>female</a:t>
            </a:r>
            <a:r>
              <a:rPr lang="nl-BE" baseline="0" dirty="0"/>
              <a:t> was </a:t>
            </a:r>
            <a:r>
              <a:rPr lang="nl-BE" baseline="0" dirty="0" err="1"/>
              <a:t>again</a:t>
            </a:r>
            <a:r>
              <a:rPr lang="nl-BE" baseline="0" dirty="0"/>
              <a:t> </a:t>
            </a:r>
            <a:r>
              <a:rPr lang="nl-BE" baseline="0" dirty="0" err="1"/>
              <a:t>an</a:t>
            </a:r>
            <a:r>
              <a:rPr lang="nl-BE" baseline="0" dirty="0"/>
              <a:t> advantage !</a:t>
            </a:r>
          </a:p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290BD0-87C8-40E7-915F-62C89CCCA3E5}" type="slidenum">
              <a:rPr lang="nl-BE" smtClean="0"/>
              <a:t>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474699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BE" dirty="0"/>
              <a:t>File #19547875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BE" baseline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BE" baseline="0" dirty="0"/>
              <a:t>I raised 1 million € </a:t>
            </a:r>
            <a:r>
              <a:rPr lang="nl-BE" baseline="0" dirty="0" err="1"/>
              <a:t>with</a:t>
            </a:r>
            <a:r>
              <a:rPr lang="nl-BE" baseline="0" dirty="0"/>
              <a:t> </a:t>
            </a:r>
            <a:r>
              <a:rPr lang="nl-BE" baseline="0" dirty="0" err="1"/>
              <a:t>CVWarehouse</a:t>
            </a:r>
            <a:endParaRPr lang="nl-BE" baseline="0" dirty="0"/>
          </a:p>
          <a:p>
            <a:r>
              <a:rPr lang="nl-BE" dirty="0"/>
              <a:t>2006 : </a:t>
            </a:r>
            <a:r>
              <a:rPr lang="nl-BE" dirty="0" err="1"/>
              <a:t>Womed</a:t>
            </a:r>
            <a:r>
              <a:rPr lang="nl-BE" dirty="0"/>
              <a:t> Award </a:t>
            </a:r>
            <a:r>
              <a:rPr lang="nl-BE" dirty="0">
                <a:sym typeface="Wingdings" pitchFamily="2" charset="2"/>
              </a:rPr>
              <a:t> Executive Research</a:t>
            </a:r>
            <a:endParaRPr lang="nl-BE" dirty="0"/>
          </a:p>
          <a:p>
            <a:r>
              <a:rPr lang="nl-BE" dirty="0" err="1"/>
              <a:t>Being</a:t>
            </a:r>
            <a:r>
              <a:rPr lang="nl-BE" dirty="0"/>
              <a:t> a </a:t>
            </a:r>
            <a:r>
              <a:rPr lang="nl-BE" dirty="0" err="1"/>
              <a:t>female</a:t>
            </a:r>
            <a:r>
              <a:rPr lang="nl-BE" dirty="0"/>
              <a:t> entrepreneur has </a:t>
            </a:r>
            <a:r>
              <a:rPr lang="nl-BE" dirty="0" err="1"/>
              <a:t>its</a:t>
            </a:r>
            <a:r>
              <a:rPr lang="nl-BE" dirty="0"/>
              <a:t> </a:t>
            </a:r>
            <a:r>
              <a:rPr lang="nl-BE" dirty="0" err="1"/>
              <a:t>advantages</a:t>
            </a:r>
            <a:r>
              <a:rPr lang="nl-BE" baseline="0" dirty="0"/>
              <a:t> !</a:t>
            </a:r>
          </a:p>
          <a:p>
            <a:r>
              <a:rPr lang="nl-BE" baseline="0" dirty="0" err="1"/>
              <a:t>And</a:t>
            </a:r>
            <a:r>
              <a:rPr lang="nl-BE" baseline="0" dirty="0"/>
              <a:t> the </a:t>
            </a:r>
            <a:r>
              <a:rPr lang="nl-BE" baseline="0" dirty="0" err="1"/>
              <a:t>price</a:t>
            </a:r>
            <a:r>
              <a:rPr lang="nl-BE" baseline="0" dirty="0"/>
              <a:t> was :  </a:t>
            </a:r>
            <a:r>
              <a:rPr lang="nl-BE" baseline="0" dirty="0" err="1"/>
              <a:t>and</a:t>
            </a:r>
            <a:r>
              <a:rPr lang="nl-BE" baseline="0" dirty="0"/>
              <a:t> MBA course </a:t>
            </a:r>
            <a:r>
              <a:rPr lang="nl-BE" baseline="0" dirty="0">
                <a:sym typeface="Wingdings" pitchFamily="2" charset="2"/>
              </a:rPr>
              <a:t></a:t>
            </a:r>
          </a:p>
          <a:p>
            <a:r>
              <a:rPr lang="nl-BE" baseline="0" dirty="0">
                <a:sym typeface="Wingdings" pitchFamily="2" charset="2"/>
              </a:rPr>
              <a:t>But I </a:t>
            </a:r>
            <a:r>
              <a:rPr lang="nl-BE" baseline="0" dirty="0" err="1">
                <a:sym typeface="Wingdings" pitchFamily="2" charset="2"/>
              </a:rPr>
              <a:t>also</a:t>
            </a:r>
            <a:r>
              <a:rPr lang="nl-BE" baseline="0" dirty="0">
                <a:sym typeface="Wingdings" pitchFamily="2" charset="2"/>
              </a:rPr>
              <a:t> </a:t>
            </a:r>
            <a:r>
              <a:rPr lang="nl-BE" baseline="0" dirty="0" err="1">
                <a:sym typeface="Wingdings" pitchFamily="2" charset="2"/>
              </a:rPr>
              <a:t>needed</a:t>
            </a:r>
            <a:r>
              <a:rPr lang="nl-BE" baseline="0" dirty="0">
                <a:sym typeface="Wingdings" pitchFamily="2" charset="2"/>
              </a:rPr>
              <a:t> branding </a:t>
            </a:r>
            <a:r>
              <a:rPr lang="nl-BE" baseline="0" dirty="0" err="1">
                <a:sym typeface="Wingdings" pitchFamily="2" charset="2"/>
              </a:rPr>
              <a:t>for</a:t>
            </a:r>
            <a:r>
              <a:rPr lang="nl-BE" baseline="0" dirty="0">
                <a:sym typeface="Wingdings" pitchFamily="2" charset="2"/>
              </a:rPr>
              <a:t> </a:t>
            </a:r>
            <a:r>
              <a:rPr lang="nl-BE" baseline="0" dirty="0" err="1">
                <a:sym typeface="Wingdings" pitchFamily="2" charset="2"/>
              </a:rPr>
              <a:t>Cvwarehouse</a:t>
            </a:r>
            <a:r>
              <a:rPr lang="nl-BE" baseline="0" dirty="0">
                <a:sym typeface="Wingdings" pitchFamily="2" charset="2"/>
              </a:rPr>
              <a:t> !</a:t>
            </a:r>
            <a:endParaRPr lang="nl-BE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BE" baseline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BE" baseline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BE" dirty="0"/>
          </a:p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290BD0-87C8-40E7-915F-62C89CCCA3E5}" type="slidenum">
              <a:rPr lang="nl-BE" smtClean="0"/>
              <a:t>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92825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E6EDB-8A60-4547-BA99-851A1167AEEC}" type="datetimeFigureOut">
              <a:rPr lang="nl-BE" smtClean="0"/>
              <a:t>28/04/2026</a:t>
            </a:fld>
            <a:endParaRPr lang="nl-BE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314E3-FCD0-420B-A593-64FBF587283D}" type="slidenum">
              <a:rPr lang="nl-BE" smtClean="0"/>
              <a:t>‹nr.›</a:t>
            </a:fld>
            <a:endParaRPr lang="nl-BE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E6EDB-8A60-4547-BA99-851A1167AEEC}" type="datetimeFigureOut">
              <a:rPr lang="nl-BE" smtClean="0"/>
              <a:t>28/04/2026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314E3-FCD0-420B-A593-64FBF587283D}" type="slidenum">
              <a:rPr lang="nl-BE" smtClean="0"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E6EDB-8A60-4547-BA99-851A1167AEEC}" type="datetimeFigureOut">
              <a:rPr lang="nl-BE" smtClean="0"/>
              <a:t>28/04/2026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314E3-FCD0-420B-A593-64FBF587283D}" type="slidenum">
              <a:rPr lang="nl-BE" smtClean="0"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E6EDB-8A60-4547-BA99-851A1167AEEC}" type="datetimeFigureOut">
              <a:rPr lang="nl-BE" smtClean="0"/>
              <a:t>28/04/2026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314E3-FCD0-420B-A593-64FBF587283D}" type="slidenum">
              <a:rPr lang="nl-BE" smtClean="0"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E6EDB-8A60-4547-BA99-851A1167AEEC}" type="datetimeFigureOut">
              <a:rPr lang="nl-BE" smtClean="0"/>
              <a:t>28/04/2026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C1E314E3-FCD0-420B-A593-64FBF587283D}" type="slidenum">
              <a:rPr lang="nl-BE" smtClean="0"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E6EDB-8A60-4547-BA99-851A1167AEEC}" type="datetimeFigureOut">
              <a:rPr lang="nl-BE" smtClean="0"/>
              <a:t>28/04/2026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314E3-FCD0-420B-A593-64FBF587283D}" type="slidenum">
              <a:rPr lang="nl-BE" smtClean="0"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E6EDB-8A60-4547-BA99-851A1167AEEC}" type="datetimeFigureOut">
              <a:rPr lang="nl-BE" smtClean="0"/>
              <a:t>28/04/2026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314E3-FCD0-420B-A593-64FBF587283D}" type="slidenum">
              <a:rPr lang="nl-BE" smtClean="0"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E6EDB-8A60-4547-BA99-851A1167AEEC}" type="datetimeFigureOut">
              <a:rPr lang="nl-BE" smtClean="0"/>
              <a:t>28/04/2026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314E3-FCD0-420B-A593-64FBF587283D}" type="slidenum">
              <a:rPr lang="nl-BE" smtClean="0"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E6EDB-8A60-4547-BA99-851A1167AEEC}" type="datetimeFigureOut">
              <a:rPr lang="nl-BE" smtClean="0"/>
              <a:t>28/04/2026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314E3-FCD0-420B-A593-64FBF587283D}" type="slidenum">
              <a:rPr lang="nl-BE" smtClean="0"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E6EDB-8A60-4547-BA99-851A1167AEEC}" type="datetimeFigureOut">
              <a:rPr lang="nl-BE" smtClean="0"/>
              <a:t>28/04/2026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314E3-FCD0-420B-A593-64FBF587283D}" type="slidenum">
              <a:rPr lang="nl-BE" smtClean="0"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E6EDB-8A60-4547-BA99-851A1167AEEC}" type="datetimeFigureOut">
              <a:rPr lang="nl-BE" smtClean="0"/>
              <a:t>28/04/2026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314E3-FCD0-420B-A593-64FBF587283D}" type="slidenum">
              <a:rPr lang="nl-BE" smtClean="0"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2CE6EDB-8A60-4547-BA99-851A1167AEEC}" type="datetimeFigureOut">
              <a:rPr lang="nl-BE" smtClean="0"/>
              <a:t>28/04/2026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1E314E3-FCD0-420B-A593-64FBF587283D}" type="slidenum">
              <a:rPr lang="nl-BE" smtClean="0"/>
              <a:t>‹nr.›</a:t>
            </a:fld>
            <a:endParaRPr lang="nl-B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www.google.be/url?sa=i&amp;rct=j&amp;q=&amp;esrc=s&amp;frm=1&amp;source=images&amp;cd=&amp;cad=rja&amp;docid=C2i5Wizqfv3hJM&amp;tbnid=bybEw4fPYGFNSM:&amp;ved=0CAUQjRw&amp;url=http://articles.orlandosentinel.com/2012-06-16/news/os-lk-scott-humston-performance-20120616_1_tavares-civic-center-comedy-magic&amp;ei=_2wXUs2uOIGH0AXUxYGoAw&amp;psig=AFQjCNElb1TPbzEMvq0UeTrvBjfqB1ALqg&amp;ust=1377353341891492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/>
        </p:nvSpPr>
        <p:spPr>
          <a:xfrm>
            <a:off x="683568" y="601233"/>
            <a:ext cx="7488832" cy="561043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948" y="770893"/>
            <a:ext cx="7056785" cy="5292589"/>
          </a:xfrm>
          <a:prstGeom prst="rect">
            <a:avLst/>
          </a:prstGeom>
        </p:spPr>
      </p:pic>
      <p:sp>
        <p:nvSpPr>
          <p:cNvPr id="3" name="Tekstvak 2"/>
          <p:cNvSpPr txBox="1"/>
          <p:nvPr/>
        </p:nvSpPr>
        <p:spPr>
          <a:xfrm>
            <a:off x="823791" y="5417150"/>
            <a:ext cx="432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3600" dirty="0" err="1">
                <a:latin typeface="Calibri" pitchFamily="34" charset="0"/>
                <a:cs typeface="Calibri" pitchFamily="34" charset="0"/>
              </a:rPr>
              <a:t>Internal</a:t>
            </a:r>
            <a:r>
              <a:rPr lang="nl-BE" sz="3600" dirty="0">
                <a:latin typeface="Calibri" pitchFamily="34" charset="0"/>
                <a:cs typeface="Calibri" pitchFamily="34" charset="0"/>
              </a:rPr>
              <a:t> tool</a:t>
            </a:r>
          </a:p>
        </p:txBody>
      </p:sp>
    </p:spTree>
    <p:extLst>
      <p:ext uri="{BB962C8B-B14F-4D97-AF65-F5344CB8AC3E}">
        <p14:creationId xmlns:p14="http://schemas.microsoft.com/office/powerpoint/2010/main" val="36667657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2" descr="http://www.trbimg.com/img-1339818928000/turbine/os-m29507581.jpg-20120615"/>
          <p:cNvSpPr>
            <a:spLocks noChangeAspect="1" noChangeArrowheads="1"/>
          </p:cNvSpPr>
          <p:nvPr/>
        </p:nvSpPr>
        <p:spPr bwMode="auto">
          <a:xfrm>
            <a:off x="63500" y="-136525"/>
            <a:ext cx="10163175" cy="73437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34820" name="AutoShape 4" descr="http://www.trbimg.com/img-1339818928000/turbine/os-m29507581.jpg-20120615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155575" y="-2560638"/>
            <a:ext cx="7381875" cy="53340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34822" name="AutoShape 6" descr="http://www.trbimg.com/img-1339818928000/turbine/os-m29507581.jpg-20120615"/>
          <p:cNvSpPr>
            <a:spLocks noChangeAspect="1" noChangeArrowheads="1"/>
          </p:cNvSpPr>
          <p:nvPr/>
        </p:nvSpPr>
        <p:spPr bwMode="auto">
          <a:xfrm>
            <a:off x="63500" y="-136525"/>
            <a:ext cx="10163175" cy="73437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pic>
        <p:nvPicPr>
          <p:cNvPr id="34824" name="Picture 8" descr="http://www.walldesk.net/pdp/1024/22/02/A-Captive-Audienc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43408"/>
            <a:ext cx="9217024" cy="7101408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395536" y="106362"/>
            <a:ext cx="56166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BE" sz="3600" dirty="0"/>
              <a:t>Target the right audience</a:t>
            </a:r>
          </a:p>
        </p:txBody>
      </p:sp>
    </p:spTree>
    <p:extLst>
      <p:ext uri="{BB962C8B-B14F-4D97-AF65-F5344CB8AC3E}">
        <p14:creationId xmlns:p14="http://schemas.microsoft.com/office/powerpoint/2010/main" val="10661637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ingegeerdens\Desktop\Pictures presentations\LookingFo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451"/>
            <a:ext cx="9144000" cy="6891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899592" y="6093295"/>
            <a:ext cx="75280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sz="3600" b="1" dirty="0"/>
              <a:t>What are you looking for exactly ?</a:t>
            </a:r>
          </a:p>
        </p:txBody>
      </p:sp>
    </p:spTree>
    <p:extLst>
      <p:ext uri="{BB962C8B-B14F-4D97-AF65-F5344CB8AC3E}">
        <p14:creationId xmlns:p14="http://schemas.microsoft.com/office/powerpoint/2010/main" val="12771225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ingegeerdens\Desktop\Pictures presentations\questio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0" y="5875531"/>
            <a:ext cx="42883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sz="3600" b="1" dirty="0"/>
              <a:t>Embrace questions </a:t>
            </a:r>
          </a:p>
        </p:txBody>
      </p:sp>
    </p:spTree>
    <p:extLst>
      <p:ext uri="{BB962C8B-B14F-4D97-AF65-F5344CB8AC3E}">
        <p14:creationId xmlns:p14="http://schemas.microsoft.com/office/powerpoint/2010/main" val="37189020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ingegeerdens\Desktop\Pictures presentations\Listen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507" y="188640"/>
            <a:ext cx="9178507" cy="652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0" y="404664"/>
            <a:ext cx="44644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BE" sz="3600" b="1" dirty="0">
                <a:solidFill>
                  <a:schemeClr val="bg2"/>
                </a:solidFill>
              </a:rPr>
              <a:t>Listen carefully</a:t>
            </a:r>
          </a:p>
        </p:txBody>
      </p:sp>
    </p:spTree>
    <p:extLst>
      <p:ext uri="{BB962C8B-B14F-4D97-AF65-F5344CB8AC3E}">
        <p14:creationId xmlns:p14="http://schemas.microsoft.com/office/powerpoint/2010/main" val="25417939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>
            <a:normAutofit/>
          </a:bodyPr>
          <a:lstStyle/>
          <a:p>
            <a:r>
              <a:rPr lang="nl-BE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7467600" cy="4929411"/>
          </a:xfrm>
        </p:spPr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nl-BE" dirty="0"/>
              <a:t>Identify Yourself</a:t>
            </a:r>
          </a:p>
          <a:p>
            <a:pPr>
              <a:buFont typeface="Arial" charset="0"/>
              <a:buChar char="•"/>
            </a:pPr>
            <a:r>
              <a:rPr lang="nl-BE" dirty="0"/>
              <a:t>Give Relevant background</a:t>
            </a:r>
          </a:p>
          <a:p>
            <a:pPr>
              <a:buFont typeface="Arial" charset="0"/>
              <a:buChar char="•"/>
            </a:pPr>
            <a:r>
              <a:rPr lang="nl-BE" dirty="0"/>
              <a:t>Explain what you solve</a:t>
            </a:r>
          </a:p>
          <a:p>
            <a:pPr>
              <a:buFont typeface="Arial" charset="0"/>
              <a:buChar char="•"/>
            </a:pPr>
            <a:r>
              <a:rPr lang="nl-BE" dirty="0"/>
              <a:t>Build trust through references</a:t>
            </a:r>
          </a:p>
          <a:p>
            <a:pPr>
              <a:buFont typeface="Arial" charset="0"/>
              <a:buChar char="•"/>
            </a:pPr>
            <a:r>
              <a:rPr lang="nl-BE" dirty="0"/>
              <a:t>Why are you better ?</a:t>
            </a:r>
          </a:p>
          <a:p>
            <a:pPr>
              <a:buFont typeface="Arial" charset="0"/>
              <a:buChar char="•"/>
            </a:pPr>
            <a:r>
              <a:rPr lang="nl-BE" dirty="0"/>
              <a:t>In which phase are you now ?</a:t>
            </a:r>
          </a:p>
          <a:p>
            <a:pPr>
              <a:buFont typeface="Arial" charset="0"/>
              <a:buChar char="•"/>
            </a:pPr>
            <a:r>
              <a:rPr lang="nl-BE" dirty="0"/>
              <a:t>Target the right audience</a:t>
            </a:r>
          </a:p>
          <a:p>
            <a:pPr>
              <a:buFont typeface="Arial" charset="0"/>
              <a:buChar char="•"/>
            </a:pPr>
            <a:r>
              <a:rPr lang="nl-BE" dirty="0"/>
              <a:t>What are you looking for exactly ?</a:t>
            </a:r>
          </a:p>
          <a:p>
            <a:pPr>
              <a:buFont typeface="Arial" charset="0"/>
              <a:buChar char="•"/>
            </a:pPr>
            <a:r>
              <a:rPr lang="nl-BE" dirty="0"/>
              <a:t>Embrace questions and feedback</a:t>
            </a:r>
          </a:p>
          <a:p>
            <a:pPr marL="36576" indent="0">
              <a:buNone/>
            </a:pP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975426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981204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ingegeerdens\Desktop\Pictures presentations\Credibility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22184"/>
            <a:ext cx="9144000" cy="402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0187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/>
        </p:nvSpPr>
        <p:spPr>
          <a:xfrm>
            <a:off x="749764" y="461255"/>
            <a:ext cx="7638660" cy="525658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" name="Tekstvak 2"/>
          <p:cNvSpPr txBox="1"/>
          <p:nvPr/>
        </p:nvSpPr>
        <p:spPr>
          <a:xfrm>
            <a:off x="710854" y="5741087"/>
            <a:ext cx="7848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2400" dirty="0" err="1">
                <a:latin typeface="Calibri" pitchFamily="34" charset="0"/>
                <a:cs typeface="Calibri" pitchFamily="34" charset="0"/>
              </a:rPr>
              <a:t>Being</a:t>
            </a:r>
            <a:r>
              <a:rPr lang="nl-BE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nl-BE" sz="2400" dirty="0" err="1">
                <a:latin typeface="Calibri" pitchFamily="34" charset="0"/>
                <a:cs typeface="Calibri" pitchFamily="34" charset="0"/>
              </a:rPr>
              <a:t>able</a:t>
            </a:r>
            <a:r>
              <a:rPr lang="nl-BE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nl-BE" sz="2400" dirty="0" err="1">
                <a:latin typeface="Calibri" pitchFamily="34" charset="0"/>
                <a:cs typeface="Calibri" pitchFamily="34" charset="0"/>
              </a:rPr>
              <a:t>to</a:t>
            </a:r>
            <a:r>
              <a:rPr lang="nl-BE" sz="2400" dirty="0">
                <a:latin typeface="Calibri" pitchFamily="34" charset="0"/>
                <a:cs typeface="Calibri" pitchFamily="34" charset="0"/>
              </a:rPr>
              <a:t> present is first </a:t>
            </a:r>
            <a:r>
              <a:rPr lang="nl-BE" sz="2400" dirty="0" err="1">
                <a:latin typeface="Calibri" pitchFamily="34" charset="0"/>
                <a:cs typeface="Calibri" pitchFamily="34" charset="0"/>
              </a:rPr>
              <a:t>need</a:t>
            </a:r>
            <a:r>
              <a:rPr lang="nl-BE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nl-BE" sz="2400" dirty="0" err="1">
                <a:latin typeface="Calibri" pitchFamily="34" charset="0"/>
                <a:cs typeface="Calibri" pitchFamily="34" charset="0"/>
              </a:rPr>
              <a:t>when</a:t>
            </a:r>
            <a:r>
              <a:rPr lang="nl-BE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nl-BE" sz="2400" dirty="0" err="1">
                <a:latin typeface="Calibri" pitchFamily="34" charset="0"/>
                <a:cs typeface="Calibri" pitchFamily="34" charset="0"/>
              </a:rPr>
              <a:t>looking</a:t>
            </a:r>
            <a:r>
              <a:rPr lang="nl-BE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nl-BE" sz="2400" dirty="0" err="1">
                <a:latin typeface="Calibri" pitchFamily="34" charset="0"/>
                <a:cs typeface="Calibri" pitchFamily="34" charset="0"/>
              </a:rPr>
              <a:t>for</a:t>
            </a:r>
            <a:r>
              <a:rPr lang="nl-BE" sz="2400" dirty="0">
                <a:latin typeface="Calibri" pitchFamily="34" charset="0"/>
                <a:cs typeface="Calibri" pitchFamily="34" charset="0"/>
              </a:rPr>
              <a:t> money!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63" y="655617"/>
            <a:ext cx="7303190" cy="4867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540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488296"/>
            <a:ext cx="6726790" cy="5886510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5724128" y="1425638"/>
            <a:ext cx="2088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3200" dirty="0">
                <a:solidFill>
                  <a:schemeClr val="bg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1 </a:t>
            </a:r>
            <a:r>
              <a:rPr lang="nl-BE" sz="3200" dirty="0" err="1">
                <a:solidFill>
                  <a:schemeClr val="bg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million</a:t>
            </a:r>
            <a:r>
              <a:rPr lang="nl-BE" sz="3200" dirty="0">
                <a:solidFill>
                  <a:schemeClr val="bg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 €</a:t>
            </a:r>
          </a:p>
        </p:txBody>
      </p:sp>
    </p:spTree>
    <p:extLst>
      <p:ext uri="{BB962C8B-B14F-4D97-AF65-F5344CB8AC3E}">
        <p14:creationId xmlns:p14="http://schemas.microsoft.com/office/powerpoint/2010/main" val="498322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Gebruiker\AppData\Local\Microsoft\Windows\Temporary Internet Files\Content.IE5\X7BOVF6O\Make+Green+Your+Identity_16x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</p:spPr>
      </p:pic>
      <p:sp>
        <p:nvSpPr>
          <p:cNvPr id="5" name="Rechthoek 4"/>
          <p:cNvSpPr/>
          <p:nvPr/>
        </p:nvSpPr>
        <p:spPr>
          <a:xfrm>
            <a:off x="3563888" y="1268760"/>
            <a:ext cx="201622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" name="Rectangle 1"/>
          <p:cNvSpPr/>
          <p:nvPr/>
        </p:nvSpPr>
        <p:spPr>
          <a:xfrm>
            <a:off x="971600" y="5589240"/>
            <a:ext cx="7200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BE" sz="4400" b="1" dirty="0"/>
              <a:t>Identify Yourself</a:t>
            </a:r>
          </a:p>
        </p:txBody>
      </p:sp>
    </p:spTree>
    <p:extLst>
      <p:ext uri="{BB962C8B-B14F-4D97-AF65-F5344CB8AC3E}">
        <p14:creationId xmlns:p14="http://schemas.microsoft.com/office/powerpoint/2010/main" val="8105636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4" descr="http://cdn2.hubspot.net/hub/68595/file-222373017-jpg/tell-your-stor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126" y="0"/>
            <a:ext cx="9155126" cy="6858000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0" y="6211669"/>
            <a:ext cx="86764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BE" sz="3600" b="1" dirty="0">
                <a:solidFill>
                  <a:srgbClr val="FFFF00"/>
                </a:solidFill>
              </a:rPr>
              <a:t>Give Relevant background</a:t>
            </a:r>
          </a:p>
        </p:txBody>
      </p:sp>
    </p:spTree>
    <p:extLst>
      <p:ext uri="{BB962C8B-B14F-4D97-AF65-F5344CB8AC3E}">
        <p14:creationId xmlns:p14="http://schemas.microsoft.com/office/powerpoint/2010/main" val="37651521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http://blog.eerlings.com/wp-content/uploads/what-is-the-next-thing-to-focus-on-for-your-saas-product-busines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0"/>
            <a:ext cx="6858000" cy="6858000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1915530" y="6211669"/>
            <a:ext cx="52581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sz="3600" b="1" dirty="0">
                <a:solidFill>
                  <a:srgbClr val="FF0000"/>
                </a:solidFill>
              </a:rPr>
              <a:t>Explain what you solve</a:t>
            </a:r>
          </a:p>
        </p:txBody>
      </p:sp>
    </p:spTree>
    <p:extLst>
      <p:ext uri="{BB962C8B-B14F-4D97-AF65-F5344CB8AC3E}">
        <p14:creationId xmlns:p14="http://schemas.microsoft.com/office/powerpoint/2010/main" val="3083452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www.ghulmil.com/wp-content/uploads/play-cards-hd-wallpap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32656" y="-171400"/>
            <a:ext cx="11753850" cy="7343775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-1332656" y="6266049"/>
            <a:ext cx="110337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BE" sz="3600" b="1" dirty="0">
                <a:solidFill>
                  <a:srgbClr val="FF0000"/>
                </a:solidFill>
              </a:rPr>
              <a:t>Play your cards ! Build trust through references</a:t>
            </a:r>
          </a:p>
        </p:txBody>
      </p:sp>
    </p:spTree>
    <p:extLst>
      <p:ext uri="{BB962C8B-B14F-4D97-AF65-F5344CB8AC3E}">
        <p14:creationId xmlns:p14="http://schemas.microsoft.com/office/powerpoint/2010/main" val="1783408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 dirty="0"/>
          </a:p>
        </p:txBody>
      </p:sp>
      <p:pic>
        <p:nvPicPr>
          <p:cNvPr id="6146" name="Picture 2" descr="C:\Users\ingegeerdens\Desktop\Pictures presentations\Outstanding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9144000" cy="6100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771800" y="5528588"/>
            <a:ext cx="47525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BE" sz="3600" b="1" dirty="0"/>
              <a:t>Why are you better ?</a:t>
            </a:r>
          </a:p>
        </p:txBody>
      </p:sp>
    </p:spTree>
    <p:extLst>
      <p:ext uri="{BB962C8B-B14F-4D97-AF65-F5344CB8AC3E}">
        <p14:creationId xmlns:p14="http://schemas.microsoft.com/office/powerpoint/2010/main" val="294865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www.ultimatedancecreations.nl/images/special_acts/roug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36854"/>
            <a:ext cx="11526416" cy="6421146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6012160" y="6085775"/>
            <a:ext cx="47525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BE" sz="3200" b="1" dirty="0"/>
              <a:t>Where are you now ? </a:t>
            </a:r>
          </a:p>
        </p:txBody>
      </p:sp>
    </p:spTree>
    <p:extLst>
      <p:ext uri="{BB962C8B-B14F-4D97-AF65-F5344CB8AC3E}">
        <p14:creationId xmlns:p14="http://schemas.microsoft.com/office/powerpoint/2010/main" val="27288480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f95379a6-efcb-4855-97e0-03c6be785496}" enabled="1" method="Standard" siteId="{0bff66c5-45db-46ed-8b81-87959e069b90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3166</TotalTime>
  <Words>233</Words>
  <Application>Microsoft Office PowerPoint</Application>
  <PresentationFormat>Diavoorstelling (4:3)</PresentationFormat>
  <Paragraphs>47</Paragraphs>
  <Slides>16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16</vt:i4>
      </vt:variant>
    </vt:vector>
  </HeadingPairs>
  <TitlesOfParts>
    <vt:vector size="24" baseType="lpstr">
      <vt:lpstr>Arial</vt:lpstr>
      <vt:lpstr>Book Antiqua</vt:lpstr>
      <vt:lpstr>Calibri</vt:lpstr>
      <vt:lpstr>Lucida Sans</vt:lpstr>
      <vt:lpstr>Wingdings</vt:lpstr>
      <vt:lpstr>Wingdings 2</vt:lpstr>
      <vt:lpstr>Wingdings 3</vt:lpstr>
      <vt:lpstr>Apex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Summary</vt:lpstr>
      <vt:lpstr>PowerPoint-presentatie</vt:lpstr>
      <vt:lpstr>PowerPoint-presentatie</vt:lpstr>
    </vt:vector>
  </TitlesOfParts>
  <Company>CVWarehouse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Inge Geerdens</dc:title>
  <dc:creator>Inge Geerdens</dc:creator>
  <cp:lastModifiedBy>Gitte Forier</cp:lastModifiedBy>
  <cp:revision>87</cp:revision>
  <cp:lastPrinted>2012-11-18T22:12:17Z</cp:lastPrinted>
  <dcterms:created xsi:type="dcterms:W3CDTF">2012-11-03T19:40:17Z</dcterms:created>
  <dcterms:modified xsi:type="dcterms:W3CDTF">2026-04-28T08:15:50Z</dcterms:modified>
</cp:coreProperties>
</file>