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4"/>
    <p:sldMasterId id="2147483760" r:id="rId5"/>
  </p:sldMasterIdLst>
  <p:notesMasterIdLst>
    <p:notesMasterId r:id="rId45"/>
  </p:notesMasterIdLst>
  <p:handoutMasterIdLst>
    <p:handoutMasterId r:id="rId46"/>
  </p:handoutMasterIdLst>
  <p:sldIdLst>
    <p:sldId id="339" r:id="rId6"/>
    <p:sldId id="380" r:id="rId7"/>
    <p:sldId id="381" r:id="rId8"/>
    <p:sldId id="382" r:id="rId9"/>
    <p:sldId id="476" r:id="rId10"/>
    <p:sldId id="383" r:id="rId11"/>
    <p:sldId id="474" r:id="rId12"/>
    <p:sldId id="473" r:id="rId13"/>
    <p:sldId id="477" r:id="rId14"/>
    <p:sldId id="390" r:id="rId15"/>
    <p:sldId id="479" r:id="rId16"/>
    <p:sldId id="507" r:id="rId17"/>
    <p:sldId id="478" r:id="rId18"/>
    <p:sldId id="481" r:id="rId19"/>
    <p:sldId id="483" r:id="rId20"/>
    <p:sldId id="508" r:id="rId21"/>
    <p:sldId id="484" r:id="rId22"/>
    <p:sldId id="505" r:id="rId23"/>
    <p:sldId id="513" r:id="rId24"/>
    <p:sldId id="485" r:id="rId25"/>
    <p:sldId id="401" r:id="rId26"/>
    <p:sldId id="486" r:id="rId27"/>
    <p:sldId id="384" r:id="rId28"/>
    <p:sldId id="385" r:id="rId29"/>
    <p:sldId id="502" r:id="rId30"/>
    <p:sldId id="488" r:id="rId31"/>
    <p:sldId id="489" r:id="rId32"/>
    <p:sldId id="506" r:id="rId33"/>
    <p:sldId id="495" r:id="rId34"/>
    <p:sldId id="509" r:id="rId35"/>
    <p:sldId id="446" r:id="rId36"/>
    <p:sldId id="411" r:id="rId37"/>
    <p:sldId id="493" r:id="rId38"/>
    <p:sldId id="510" r:id="rId39"/>
    <p:sldId id="501" r:id="rId40"/>
    <p:sldId id="492" r:id="rId41"/>
    <p:sldId id="500" r:id="rId42"/>
    <p:sldId id="490" r:id="rId43"/>
    <p:sldId id="414"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5" orient="horz" pos="213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762094-6228-DA29-6A54-30018A3D4D90}" name="Helene Stragier" initials="HS" userId="S::20004499@pxl.be::4e37b3f2-8299-46bb-a6b7-48de78e18ac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E9A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8" d="100"/>
          <a:sy n="118" d="100"/>
        </p:scale>
        <p:origin x="462" y="90"/>
      </p:cViewPr>
      <p:guideLst>
        <p:guide pos="3840"/>
        <p:guide orient="horz" pos="213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e Stragier" userId="4e37b3f2-8299-46bb-a6b7-48de78e18ac2" providerId="ADAL" clId="{A626D557-BA55-4A49-B5C3-D469DAE28FC3}"/>
    <pc:docChg chg="custSel modSld">
      <pc:chgData name="Helene Stragier" userId="4e37b3f2-8299-46bb-a6b7-48de78e18ac2" providerId="ADAL" clId="{A626D557-BA55-4A49-B5C3-D469DAE28FC3}" dt="2026-04-21T21:58:50.457" v="1" actId="478"/>
      <pc:docMkLst>
        <pc:docMk/>
      </pc:docMkLst>
      <pc:sldChg chg="delSp modSp mod">
        <pc:chgData name="Helene Stragier" userId="4e37b3f2-8299-46bb-a6b7-48de78e18ac2" providerId="ADAL" clId="{A626D557-BA55-4A49-B5C3-D469DAE28FC3}" dt="2026-04-21T21:58:50.457" v="1" actId="478"/>
        <pc:sldMkLst>
          <pc:docMk/>
          <pc:sldMk cId="2682806990" sldId="339"/>
        </pc:sldMkLst>
        <pc:spChg chg="del mod">
          <ac:chgData name="Helene Stragier" userId="4e37b3f2-8299-46bb-a6b7-48de78e18ac2" providerId="ADAL" clId="{A626D557-BA55-4A49-B5C3-D469DAE28FC3}" dt="2026-04-21T21:58:50.457" v="1" actId="478"/>
          <ac:spMkLst>
            <pc:docMk/>
            <pc:sldMk cId="2682806990" sldId="339"/>
            <ac:spMk id="4" creationId="{9F56B99F-BD1D-36A2-0E69-9D70998C6653}"/>
          </ac:spMkLst>
        </pc:spChg>
      </pc:sldChg>
    </pc:docChg>
  </pc:docChgLst>
  <pc:docChgLst>
    <pc:chgData name="Helene Stragier" userId="S::20004499@pxl.be::4e37b3f2-8299-46bb-a6b7-48de78e18ac2" providerId="AD" clId="Web-{5062B3B7-BB1E-DD9E-C061-DA24C00690C9}"/>
    <pc:docChg chg="modSld">
      <pc:chgData name="Helene Stragier" userId="S::20004499@pxl.be::4e37b3f2-8299-46bb-a6b7-48de78e18ac2" providerId="AD" clId="Web-{5062B3B7-BB1E-DD9E-C061-DA24C00690C9}" dt="2026-04-20T14:49:37.854" v="4" actId="20577"/>
      <pc:docMkLst>
        <pc:docMk/>
      </pc:docMkLst>
      <pc:sldChg chg="modSp">
        <pc:chgData name="Helene Stragier" userId="S::20004499@pxl.be::4e37b3f2-8299-46bb-a6b7-48de78e18ac2" providerId="AD" clId="Web-{5062B3B7-BB1E-DD9E-C061-DA24C00690C9}" dt="2026-04-20T14:49:37.854" v="4" actId="20577"/>
        <pc:sldMkLst>
          <pc:docMk/>
          <pc:sldMk cId="2682806990" sldId="339"/>
        </pc:sldMkLst>
        <pc:spChg chg="mod">
          <ac:chgData name="Helene Stragier" userId="S::20004499@pxl.be::4e37b3f2-8299-46bb-a6b7-48de78e18ac2" providerId="AD" clId="Web-{5062B3B7-BB1E-DD9E-C061-DA24C00690C9}" dt="2026-04-20T14:49:37.854" v="4" actId="20577"/>
          <ac:spMkLst>
            <pc:docMk/>
            <pc:sldMk cId="2682806990" sldId="339"/>
            <ac:spMk id="4" creationId="{9F56B99F-BD1D-36A2-0E69-9D70998C6653}"/>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svg"/><Relationship Id="rId1" Type="http://schemas.openxmlformats.org/officeDocument/2006/relationships/image" Target="../media/image38.svg"/></Relationships>
</file>

<file path=ppt/diagrams/_rels/data3.xml.rels><?xml version="1.0" encoding="UTF-8" standalone="yes"?>
<Relationships xmlns="http://schemas.openxmlformats.org/package/2006/relationships"><Relationship Id="rId2" Type="http://schemas.openxmlformats.org/officeDocument/2006/relationships/image" Target="../media/image44.svg"/><Relationship Id="rId1" Type="http://schemas.openxmlformats.org/officeDocument/2006/relationships/image" Target="../media/image43.svg"/></Relationships>
</file>

<file path=ppt/diagrams/_rels/data4.xml.rels><?xml version="1.0" encoding="UTF-8" standalone="yes"?>
<Relationships xmlns="http://schemas.openxmlformats.org/package/2006/relationships"><Relationship Id="rId2" Type="http://schemas.openxmlformats.org/officeDocument/2006/relationships/image" Target="../media/image52.svg"/><Relationship Id="rId1" Type="http://schemas.openxmlformats.org/officeDocument/2006/relationships/image" Target="../media/image51.svg"/></Relationships>
</file>

<file path=ppt/diagrams/_rels/data5.xml.rels><?xml version="1.0" encoding="UTF-8" standalone="yes"?>
<Relationships xmlns="http://schemas.openxmlformats.org/package/2006/relationships"><Relationship Id="rId2" Type="http://schemas.openxmlformats.org/officeDocument/2006/relationships/image" Target="../media/image69.svg"/><Relationship Id="rId1" Type="http://schemas.openxmlformats.org/officeDocument/2006/relationships/image" Target="../media/image68.svg"/></Relationships>
</file>

<file path=ppt/diagrams/_rels/data6.xml.rels><?xml version="1.0" encoding="UTF-8" standalone="yes"?>
<Relationships xmlns="http://schemas.openxmlformats.org/package/2006/relationships"><Relationship Id="rId2" Type="http://schemas.openxmlformats.org/officeDocument/2006/relationships/image" Target="../media/image75.svg"/><Relationship Id="rId1" Type="http://schemas.openxmlformats.org/officeDocument/2006/relationships/image" Target="../media/image74.svg"/></Relationships>
</file>

<file path=ppt/diagrams/_rels/data7.xml.rels><?xml version="1.0" encoding="UTF-8" standalone="yes"?>
<Relationships xmlns="http://schemas.openxmlformats.org/package/2006/relationships"><Relationship Id="rId2" Type="http://schemas.openxmlformats.org/officeDocument/2006/relationships/image" Target="../media/image75.svg"/><Relationship Id="rId1" Type="http://schemas.openxmlformats.org/officeDocument/2006/relationships/image" Target="../media/image7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svg"/><Relationship Id="rId1" Type="http://schemas.openxmlformats.org/officeDocument/2006/relationships/image" Target="../media/image38.svg"/></Relationships>
</file>

<file path=ppt/diagrams/_rels/drawing3.xml.rels><?xml version="1.0" encoding="UTF-8" standalone="yes"?>
<Relationships xmlns="http://schemas.openxmlformats.org/package/2006/relationships"><Relationship Id="rId2" Type="http://schemas.openxmlformats.org/officeDocument/2006/relationships/image" Target="../media/image44.svg"/><Relationship Id="rId1" Type="http://schemas.openxmlformats.org/officeDocument/2006/relationships/image" Target="../media/image43.svg"/></Relationships>
</file>

<file path=ppt/diagrams/_rels/drawing4.xml.rels><?xml version="1.0" encoding="UTF-8" standalone="yes"?>
<Relationships xmlns="http://schemas.openxmlformats.org/package/2006/relationships"><Relationship Id="rId2" Type="http://schemas.openxmlformats.org/officeDocument/2006/relationships/image" Target="../media/image52.svg"/><Relationship Id="rId1" Type="http://schemas.openxmlformats.org/officeDocument/2006/relationships/image" Target="../media/image51.svg"/></Relationships>
</file>

<file path=ppt/diagrams/_rels/drawing5.xml.rels><?xml version="1.0" encoding="UTF-8" standalone="yes"?>
<Relationships xmlns="http://schemas.openxmlformats.org/package/2006/relationships"><Relationship Id="rId2" Type="http://schemas.openxmlformats.org/officeDocument/2006/relationships/image" Target="../media/image69.svg"/><Relationship Id="rId1" Type="http://schemas.openxmlformats.org/officeDocument/2006/relationships/image" Target="../media/image68.svg"/></Relationships>
</file>

<file path=ppt/diagrams/_rels/drawing6.xml.rels><?xml version="1.0" encoding="UTF-8" standalone="yes"?>
<Relationships xmlns="http://schemas.openxmlformats.org/package/2006/relationships"><Relationship Id="rId2" Type="http://schemas.openxmlformats.org/officeDocument/2006/relationships/image" Target="../media/image75.svg"/><Relationship Id="rId1" Type="http://schemas.openxmlformats.org/officeDocument/2006/relationships/image" Target="../media/image74.svg"/></Relationships>
</file>

<file path=ppt/diagrams/_rels/drawing7.xml.rels><?xml version="1.0" encoding="UTF-8" standalone="yes"?>
<Relationships xmlns="http://schemas.openxmlformats.org/package/2006/relationships"><Relationship Id="rId2" Type="http://schemas.openxmlformats.org/officeDocument/2006/relationships/image" Target="../media/image75.svg"/><Relationship Id="rId1" Type="http://schemas.openxmlformats.org/officeDocument/2006/relationships/image" Target="../media/image7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B6BA70-206D-418C-8D52-51916224A31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6DE905A-1F3D-4B64-8510-A9A17DDCEE62}">
      <dgm:prSet/>
      <dgm:spPr/>
      <dgm:t>
        <a:bodyPr/>
        <a:lstStyle/>
        <a:p>
          <a:r>
            <a:rPr lang="nl-BE" b="0"/>
            <a:t>STAP 1: Ik wil kiezen!</a:t>
          </a:r>
          <a:r>
            <a:rPr lang="en-US" b="0"/>
            <a:t>​</a:t>
          </a:r>
          <a:endParaRPr lang="en-US"/>
        </a:p>
      </dgm:t>
    </dgm:pt>
    <dgm:pt modelId="{6B81F2F6-FD67-4938-9B27-958F463351FA}" type="parTrans" cxnId="{00FE2938-6E96-4FB5-9262-7EC682746861}">
      <dgm:prSet/>
      <dgm:spPr/>
      <dgm:t>
        <a:bodyPr/>
        <a:lstStyle/>
        <a:p>
          <a:endParaRPr lang="en-US"/>
        </a:p>
      </dgm:t>
    </dgm:pt>
    <dgm:pt modelId="{3E3465FD-0AB5-4579-B037-CCF2FE1A9991}" type="sibTrans" cxnId="{00FE2938-6E96-4FB5-9262-7EC682746861}">
      <dgm:prSet/>
      <dgm:spPr/>
      <dgm:t>
        <a:bodyPr/>
        <a:lstStyle/>
        <a:p>
          <a:endParaRPr lang="en-US"/>
        </a:p>
      </dgm:t>
    </dgm:pt>
    <dgm:pt modelId="{9C31CDF9-FDF4-4162-956D-A34EA2BD00A3}">
      <dgm:prSet/>
      <dgm:spPr/>
      <dgm:t>
        <a:bodyPr/>
        <a:lstStyle/>
        <a:p>
          <a:r>
            <a:rPr lang="nl-BE" b="0"/>
            <a:t>STAP 2: Ik ken mezelf </a:t>
          </a:r>
          <a:r>
            <a:rPr lang="en-US" b="0"/>
            <a:t>​</a:t>
          </a:r>
          <a:endParaRPr lang="en-US"/>
        </a:p>
      </dgm:t>
    </dgm:pt>
    <dgm:pt modelId="{5BF4C712-273C-46BF-9CBD-079CD27FF2BD}" type="parTrans" cxnId="{E77562F8-17DD-4922-B25D-D8EA41D966F9}">
      <dgm:prSet/>
      <dgm:spPr/>
      <dgm:t>
        <a:bodyPr/>
        <a:lstStyle/>
        <a:p>
          <a:endParaRPr lang="en-US"/>
        </a:p>
      </dgm:t>
    </dgm:pt>
    <dgm:pt modelId="{69E3810A-FC70-4C44-B5D4-B563A10F952B}" type="sibTrans" cxnId="{E77562F8-17DD-4922-B25D-D8EA41D966F9}">
      <dgm:prSet/>
      <dgm:spPr/>
      <dgm:t>
        <a:bodyPr/>
        <a:lstStyle/>
        <a:p>
          <a:endParaRPr lang="en-US"/>
        </a:p>
      </dgm:t>
    </dgm:pt>
    <dgm:pt modelId="{63CEB801-324F-43FC-B7B6-B6A2BBA19E96}">
      <dgm:prSet/>
      <dgm:spPr/>
      <dgm:t>
        <a:bodyPr/>
        <a:lstStyle/>
        <a:p>
          <a:r>
            <a:rPr lang="nl-BE" b="0"/>
            <a:t>STAP 3: Ik verken het aanbod</a:t>
          </a:r>
          <a:r>
            <a:rPr lang="en-US" b="0"/>
            <a:t>​</a:t>
          </a:r>
          <a:endParaRPr lang="en-US"/>
        </a:p>
      </dgm:t>
    </dgm:pt>
    <dgm:pt modelId="{47E5F0CD-AB89-42BA-9FAE-0B6473F06F12}" type="parTrans" cxnId="{2A512D33-2938-4E39-8F28-53A5A121FFB4}">
      <dgm:prSet/>
      <dgm:spPr/>
      <dgm:t>
        <a:bodyPr/>
        <a:lstStyle/>
        <a:p>
          <a:endParaRPr lang="en-US"/>
        </a:p>
      </dgm:t>
    </dgm:pt>
    <dgm:pt modelId="{DDFE54DC-25BF-4E68-8A6D-6472C5D7FA93}" type="sibTrans" cxnId="{2A512D33-2938-4E39-8F28-53A5A121FFB4}">
      <dgm:prSet/>
      <dgm:spPr/>
      <dgm:t>
        <a:bodyPr/>
        <a:lstStyle/>
        <a:p>
          <a:endParaRPr lang="en-US"/>
        </a:p>
      </dgm:t>
    </dgm:pt>
    <dgm:pt modelId="{088082E3-EE34-4A12-8117-36828B0797A0}">
      <dgm:prSet/>
      <dgm:spPr/>
      <dgm:t>
        <a:bodyPr/>
        <a:lstStyle/>
        <a:p>
          <a:r>
            <a:rPr lang="nl-BE" b="0"/>
            <a:t>STAP 4: Ik onderzoek enkele opleidingen</a:t>
          </a:r>
          <a:r>
            <a:rPr lang="en-US" b="0"/>
            <a:t>​</a:t>
          </a:r>
          <a:endParaRPr lang="en-US"/>
        </a:p>
      </dgm:t>
    </dgm:pt>
    <dgm:pt modelId="{2D9B12A5-22DF-4C5F-8CB1-9B3BB49A43E3}" type="parTrans" cxnId="{AAEA7235-7699-4128-AC67-45925EA28CEA}">
      <dgm:prSet/>
      <dgm:spPr/>
      <dgm:t>
        <a:bodyPr/>
        <a:lstStyle/>
        <a:p>
          <a:endParaRPr lang="en-US"/>
        </a:p>
      </dgm:t>
    </dgm:pt>
    <dgm:pt modelId="{CA6B973D-ED89-4079-81B6-85FE90CF3B66}" type="sibTrans" cxnId="{AAEA7235-7699-4128-AC67-45925EA28CEA}">
      <dgm:prSet/>
      <dgm:spPr/>
      <dgm:t>
        <a:bodyPr/>
        <a:lstStyle/>
        <a:p>
          <a:endParaRPr lang="en-US"/>
        </a:p>
      </dgm:t>
    </dgm:pt>
    <dgm:pt modelId="{3F0A7AD9-86BE-4547-9470-52A56A9996DC}">
      <dgm:prSet/>
      <dgm:spPr/>
      <dgm:t>
        <a:bodyPr/>
        <a:lstStyle/>
        <a:p>
          <a:r>
            <a:rPr lang="nl-BE" b="0"/>
            <a:t>STAP 5: Ik bereid me voor op mijn keuze</a:t>
          </a:r>
          <a:r>
            <a:rPr lang="en-US" b="0"/>
            <a:t>​</a:t>
          </a:r>
          <a:endParaRPr lang="en-US"/>
        </a:p>
      </dgm:t>
    </dgm:pt>
    <dgm:pt modelId="{28146557-FBC5-44F2-860A-270A05D7659D}" type="parTrans" cxnId="{797AC595-84AB-4E81-BAA3-83C563E16B1C}">
      <dgm:prSet/>
      <dgm:spPr/>
      <dgm:t>
        <a:bodyPr/>
        <a:lstStyle/>
        <a:p>
          <a:endParaRPr lang="en-US"/>
        </a:p>
      </dgm:t>
    </dgm:pt>
    <dgm:pt modelId="{742128F5-0F4D-47F6-98CB-8E54E1369D27}" type="sibTrans" cxnId="{797AC595-84AB-4E81-BAA3-83C563E16B1C}">
      <dgm:prSet/>
      <dgm:spPr/>
      <dgm:t>
        <a:bodyPr/>
        <a:lstStyle/>
        <a:p>
          <a:endParaRPr lang="en-US"/>
        </a:p>
      </dgm:t>
    </dgm:pt>
    <dgm:pt modelId="{77B91B59-39AE-4F13-A352-D5E434D251B9}">
      <dgm:prSet/>
      <dgm:spPr/>
      <dgm:t>
        <a:bodyPr/>
        <a:lstStyle/>
        <a:p>
          <a:r>
            <a:rPr lang="nl-BE" b="0"/>
            <a:t>STAP 6: Ik ga ermee aan de slag</a:t>
          </a:r>
          <a:endParaRPr lang="en-US"/>
        </a:p>
      </dgm:t>
    </dgm:pt>
    <dgm:pt modelId="{5A617F5F-C9EA-445D-967C-E9EB9A995B18}" type="parTrans" cxnId="{74A925CA-B334-45DC-B5CF-A5DD08BAF9D9}">
      <dgm:prSet/>
      <dgm:spPr/>
      <dgm:t>
        <a:bodyPr/>
        <a:lstStyle/>
        <a:p>
          <a:endParaRPr lang="en-US"/>
        </a:p>
      </dgm:t>
    </dgm:pt>
    <dgm:pt modelId="{9C80A1A0-6FD0-4EA7-BDBF-5C33A5AE0C24}" type="sibTrans" cxnId="{74A925CA-B334-45DC-B5CF-A5DD08BAF9D9}">
      <dgm:prSet/>
      <dgm:spPr/>
      <dgm:t>
        <a:bodyPr/>
        <a:lstStyle/>
        <a:p>
          <a:endParaRPr lang="en-US"/>
        </a:p>
      </dgm:t>
    </dgm:pt>
    <dgm:pt modelId="{68DF272B-C903-4E2C-ABDB-6A98AE6EC2BB}" type="pres">
      <dgm:prSet presAssocID="{18B6BA70-206D-418C-8D52-51916224A314}" presName="linear" presStyleCnt="0">
        <dgm:presLayoutVars>
          <dgm:animLvl val="lvl"/>
          <dgm:resizeHandles val="exact"/>
        </dgm:presLayoutVars>
      </dgm:prSet>
      <dgm:spPr/>
    </dgm:pt>
    <dgm:pt modelId="{2D970EAF-8B8C-4085-8282-D742DD0A7962}" type="pres">
      <dgm:prSet presAssocID="{06DE905A-1F3D-4B64-8510-A9A17DDCEE62}" presName="parentText" presStyleLbl="node1" presStyleIdx="0" presStyleCnt="6">
        <dgm:presLayoutVars>
          <dgm:chMax val="0"/>
          <dgm:bulletEnabled val="1"/>
        </dgm:presLayoutVars>
      </dgm:prSet>
      <dgm:spPr/>
    </dgm:pt>
    <dgm:pt modelId="{60EC94E6-8897-499C-8B15-6FA1911EAD01}" type="pres">
      <dgm:prSet presAssocID="{3E3465FD-0AB5-4579-B037-CCF2FE1A9991}" presName="spacer" presStyleCnt="0"/>
      <dgm:spPr/>
    </dgm:pt>
    <dgm:pt modelId="{E1398D75-C96C-45F2-9742-3A774CE722E8}" type="pres">
      <dgm:prSet presAssocID="{9C31CDF9-FDF4-4162-956D-A34EA2BD00A3}" presName="parentText" presStyleLbl="node1" presStyleIdx="1" presStyleCnt="6">
        <dgm:presLayoutVars>
          <dgm:chMax val="0"/>
          <dgm:bulletEnabled val="1"/>
        </dgm:presLayoutVars>
      </dgm:prSet>
      <dgm:spPr/>
    </dgm:pt>
    <dgm:pt modelId="{4EAAB71D-64A0-4C74-B9DA-274EA9B302EE}" type="pres">
      <dgm:prSet presAssocID="{69E3810A-FC70-4C44-B5D4-B563A10F952B}" presName="spacer" presStyleCnt="0"/>
      <dgm:spPr/>
    </dgm:pt>
    <dgm:pt modelId="{77C4B651-780B-4661-B6FC-FD9DD17BBC65}" type="pres">
      <dgm:prSet presAssocID="{63CEB801-324F-43FC-B7B6-B6A2BBA19E96}" presName="parentText" presStyleLbl="node1" presStyleIdx="2" presStyleCnt="6">
        <dgm:presLayoutVars>
          <dgm:chMax val="0"/>
          <dgm:bulletEnabled val="1"/>
        </dgm:presLayoutVars>
      </dgm:prSet>
      <dgm:spPr/>
    </dgm:pt>
    <dgm:pt modelId="{878F8E96-DA5A-4A6F-9594-6079D8E3ECC8}" type="pres">
      <dgm:prSet presAssocID="{DDFE54DC-25BF-4E68-8A6D-6472C5D7FA93}" presName="spacer" presStyleCnt="0"/>
      <dgm:spPr/>
    </dgm:pt>
    <dgm:pt modelId="{022BE4E5-9FCB-4540-BAF9-59CA07560E4A}" type="pres">
      <dgm:prSet presAssocID="{088082E3-EE34-4A12-8117-36828B0797A0}" presName="parentText" presStyleLbl="node1" presStyleIdx="3" presStyleCnt="6">
        <dgm:presLayoutVars>
          <dgm:chMax val="0"/>
          <dgm:bulletEnabled val="1"/>
        </dgm:presLayoutVars>
      </dgm:prSet>
      <dgm:spPr/>
    </dgm:pt>
    <dgm:pt modelId="{7E04BBCE-B7B9-44B9-B9B9-7711C31B2F72}" type="pres">
      <dgm:prSet presAssocID="{CA6B973D-ED89-4079-81B6-85FE90CF3B66}" presName="spacer" presStyleCnt="0"/>
      <dgm:spPr/>
    </dgm:pt>
    <dgm:pt modelId="{B90280AA-11B8-4BCF-980A-EE56128A1C3C}" type="pres">
      <dgm:prSet presAssocID="{3F0A7AD9-86BE-4547-9470-52A56A9996DC}" presName="parentText" presStyleLbl="node1" presStyleIdx="4" presStyleCnt="6">
        <dgm:presLayoutVars>
          <dgm:chMax val="0"/>
          <dgm:bulletEnabled val="1"/>
        </dgm:presLayoutVars>
      </dgm:prSet>
      <dgm:spPr/>
    </dgm:pt>
    <dgm:pt modelId="{1D1A2092-E4CB-49F9-96CD-339F3857ADE6}" type="pres">
      <dgm:prSet presAssocID="{742128F5-0F4D-47F6-98CB-8E54E1369D27}" presName="spacer" presStyleCnt="0"/>
      <dgm:spPr/>
    </dgm:pt>
    <dgm:pt modelId="{C668AB60-26EB-4C3E-96B4-A1E24D51ABF7}" type="pres">
      <dgm:prSet presAssocID="{77B91B59-39AE-4F13-A352-D5E434D251B9}" presName="parentText" presStyleLbl="node1" presStyleIdx="5" presStyleCnt="6">
        <dgm:presLayoutVars>
          <dgm:chMax val="0"/>
          <dgm:bulletEnabled val="1"/>
        </dgm:presLayoutVars>
      </dgm:prSet>
      <dgm:spPr/>
    </dgm:pt>
  </dgm:ptLst>
  <dgm:cxnLst>
    <dgm:cxn modelId="{333CE601-BE1B-4859-8EB3-BD9ACC268DFB}" type="presOf" srcId="{06DE905A-1F3D-4B64-8510-A9A17DDCEE62}" destId="{2D970EAF-8B8C-4085-8282-D742DD0A7962}" srcOrd="0" destOrd="0" presId="urn:microsoft.com/office/officeart/2005/8/layout/vList2"/>
    <dgm:cxn modelId="{3CF85E2E-F289-4B6B-98C8-88481C5BB0A3}" type="presOf" srcId="{9C31CDF9-FDF4-4162-956D-A34EA2BD00A3}" destId="{E1398D75-C96C-45F2-9742-3A774CE722E8}" srcOrd="0" destOrd="0" presId="urn:microsoft.com/office/officeart/2005/8/layout/vList2"/>
    <dgm:cxn modelId="{CCBA4D31-D5FB-420A-A4EB-ADA3BDC832EE}" type="presOf" srcId="{63CEB801-324F-43FC-B7B6-B6A2BBA19E96}" destId="{77C4B651-780B-4661-B6FC-FD9DD17BBC65}" srcOrd="0" destOrd="0" presId="urn:microsoft.com/office/officeart/2005/8/layout/vList2"/>
    <dgm:cxn modelId="{2A512D33-2938-4E39-8F28-53A5A121FFB4}" srcId="{18B6BA70-206D-418C-8D52-51916224A314}" destId="{63CEB801-324F-43FC-B7B6-B6A2BBA19E96}" srcOrd="2" destOrd="0" parTransId="{47E5F0CD-AB89-42BA-9FAE-0B6473F06F12}" sibTransId="{DDFE54DC-25BF-4E68-8A6D-6472C5D7FA93}"/>
    <dgm:cxn modelId="{AAEA7235-7699-4128-AC67-45925EA28CEA}" srcId="{18B6BA70-206D-418C-8D52-51916224A314}" destId="{088082E3-EE34-4A12-8117-36828B0797A0}" srcOrd="3" destOrd="0" parTransId="{2D9B12A5-22DF-4C5F-8CB1-9B3BB49A43E3}" sibTransId="{CA6B973D-ED89-4079-81B6-85FE90CF3B66}"/>
    <dgm:cxn modelId="{00FE2938-6E96-4FB5-9262-7EC682746861}" srcId="{18B6BA70-206D-418C-8D52-51916224A314}" destId="{06DE905A-1F3D-4B64-8510-A9A17DDCEE62}" srcOrd="0" destOrd="0" parTransId="{6B81F2F6-FD67-4938-9B27-958F463351FA}" sibTransId="{3E3465FD-0AB5-4579-B037-CCF2FE1A9991}"/>
    <dgm:cxn modelId="{C3FB2041-C9F1-4C19-940C-16163206FD86}" type="presOf" srcId="{3F0A7AD9-86BE-4547-9470-52A56A9996DC}" destId="{B90280AA-11B8-4BCF-980A-EE56128A1C3C}" srcOrd="0" destOrd="0" presId="urn:microsoft.com/office/officeart/2005/8/layout/vList2"/>
    <dgm:cxn modelId="{3EEFAF91-07D4-4EAA-B4AD-A58F478BB1B8}" type="presOf" srcId="{77B91B59-39AE-4F13-A352-D5E434D251B9}" destId="{C668AB60-26EB-4C3E-96B4-A1E24D51ABF7}" srcOrd="0" destOrd="0" presId="urn:microsoft.com/office/officeart/2005/8/layout/vList2"/>
    <dgm:cxn modelId="{95BDF694-CC68-4EFC-8440-792F64F1EC48}" type="presOf" srcId="{18B6BA70-206D-418C-8D52-51916224A314}" destId="{68DF272B-C903-4E2C-ABDB-6A98AE6EC2BB}" srcOrd="0" destOrd="0" presId="urn:microsoft.com/office/officeart/2005/8/layout/vList2"/>
    <dgm:cxn modelId="{797AC595-84AB-4E81-BAA3-83C563E16B1C}" srcId="{18B6BA70-206D-418C-8D52-51916224A314}" destId="{3F0A7AD9-86BE-4547-9470-52A56A9996DC}" srcOrd="4" destOrd="0" parTransId="{28146557-FBC5-44F2-860A-270A05D7659D}" sibTransId="{742128F5-0F4D-47F6-98CB-8E54E1369D27}"/>
    <dgm:cxn modelId="{EC2D90BB-9804-4436-ABD8-9A871860B9C8}" type="presOf" srcId="{088082E3-EE34-4A12-8117-36828B0797A0}" destId="{022BE4E5-9FCB-4540-BAF9-59CA07560E4A}" srcOrd="0" destOrd="0" presId="urn:microsoft.com/office/officeart/2005/8/layout/vList2"/>
    <dgm:cxn modelId="{74A925CA-B334-45DC-B5CF-A5DD08BAF9D9}" srcId="{18B6BA70-206D-418C-8D52-51916224A314}" destId="{77B91B59-39AE-4F13-A352-D5E434D251B9}" srcOrd="5" destOrd="0" parTransId="{5A617F5F-C9EA-445D-967C-E9EB9A995B18}" sibTransId="{9C80A1A0-6FD0-4EA7-BDBF-5C33A5AE0C24}"/>
    <dgm:cxn modelId="{E77562F8-17DD-4922-B25D-D8EA41D966F9}" srcId="{18B6BA70-206D-418C-8D52-51916224A314}" destId="{9C31CDF9-FDF4-4162-956D-A34EA2BD00A3}" srcOrd="1" destOrd="0" parTransId="{5BF4C712-273C-46BF-9CBD-079CD27FF2BD}" sibTransId="{69E3810A-FC70-4C44-B5D4-B563A10F952B}"/>
    <dgm:cxn modelId="{CA27D7FC-9D04-4192-B2B1-A7F26EF8F7A2}" type="presParOf" srcId="{68DF272B-C903-4E2C-ABDB-6A98AE6EC2BB}" destId="{2D970EAF-8B8C-4085-8282-D742DD0A7962}" srcOrd="0" destOrd="0" presId="urn:microsoft.com/office/officeart/2005/8/layout/vList2"/>
    <dgm:cxn modelId="{0B3C6C52-5A79-43C0-9166-2F03BC619799}" type="presParOf" srcId="{68DF272B-C903-4E2C-ABDB-6A98AE6EC2BB}" destId="{60EC94E6-8897-499C-8B15-6FA1911EAD01}" srcOrd="1" destOrd="0" presId="urn:microsoft.com/office/officeart/2005/8/layout/vList2"/>
    <dgm:cxn modelId="{44292E83-64B1-4229-95DC-DE133B5C8A99}" type="presParOf" srcId="{68DF272B-C903-4E2C-ABDB-6A98AE6EC2BB}" destId="{E1398D75-C96C-45F2-9742-3A774CE722E8}" srcOrd="2" destOrd="0" presId="urn:microsoft.com/office/officeart/2005/8/layout/vList2"/>
    <dgm:cxn modelId="{F4FE2BC8-5822-4250-8574-DD71B01DAE0A}" type="presParOf" srcId="{68DF272B-C903-4E2C-ABDB-6A98AE6EC2BB}" destId="{4EAAB71D-64A0-4C74-B9DA-274EA9B302EE}" srcOrd="3" destOrd="0" presId="urn:microsoft.com/office/officeart/2005/8/layout/vList2"/>
    <dgm:cxn modelId="{92419D49-8CE7-4630-9BD8-0E9CD42C80F6}" type="presParOf" srcId="{68DF272B-C903-4E2C-ABDB-6A98AE6EC2BB}" destId="{77C4B651-780B-4661-B6FC-FD9DD17BBC65}" srcOrd="4" destOrd="0" presId="urn:microsoft.com/office/officeart/2005/8/layout/vList2"/>
    <dgm:cxn modelId="{4BBE276A-7254-40E2-B746-CDDAF7005667}" type="presParOf" srcId="{68DF272B-C903-4E2C-ABDB-6A98AE6EC2BB}" destId="{878F8E96-DA5A-4A6F-9594-6079D8E3ECC8}" srcOrd="5" destOrd="0" presId="urn:microsoft.com/office/officeart/2005/8/layout/vList2"/>
    <dgm:cxn modelId="{17E906D5-D780-4CA3-AE51-2C47B5EB6093}" type="presParOf" srcId="{68DF272B-C903-4E2C-ABDB-6A98AE6EC2BB}" destId="{022BE4E5-9FCB-4540-BAF9-59CA07560E4A}" srcOrd="6" destOrd="0" presId="urn:microsoft.com/office/officeart/2005/8/layout/vList2"/>
    <dgm:cxn modelId="{DFA16B4A-D734-4C9D-A55A-0F1B4699E930}" type="presParOf" srcId="{68DF272B-C903-4E2C-ABDB-6A98AE6EC2BB}" destId="{7E04BBCE-B7B9-44B9-B9B9-7711C31B2F72}" srcOrd="7" destOrd="0" presId="urn:microsoft.com/office/officeart/2005/8/layout/vList2"/>
    <dgm:cxn modelId="{F6DDFB16-7F87-4746-9210-BCD97B2B2965}" type="presParOf" srcId="{68DF272B-C903-4E2C-ABDB-6A98AE6EC2BB}" destId="{B90280AA-11B8-4BCF-980A-EE56128A1C3C}" srcOrd="8" destOrd="0" presId="urn:microsoft.com/office/officeart/2005/8/layout/vList2"/>
    <dgm:cxn modelId="{1852AED3-E7E8-46DE-A09D-9AA8467FC121}" type="presParOf" srcId="{68DF272B-C903-4E2C-ABDB-6A98AE6EC2BB}" destId="{1D1A2092-E4CB-49F9-96CD-339F3857ADE6}" srcOrd="9" destOrd="0" presId="urn:microsoft.com/office/officeart/2005/8/layout/vList2"/>
    <dgm:cxn modelId="{6EF62C68-DC68-4ED8-A593-380F7771C4F2}" type="presParOf" srcId="{68DF272B-C903-4E2C-ABDB-6A98AE6EC2BB}" destId="{C668AB60-26EB-4C3E-96B4-A1E24D51ABF7}"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D6B961-376A-44AD-9160-79B1C87E353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0E2AD19-55E4-4E5A-8EE3-208FB900CAED}">
      <dgm:prSet/>
      <dgm:spPr/>
      <dgm:t>
        <a:bodyPr/>
        <a:lstStyle/>
        <a:p>
          <a:r>
            <a:rPr lang="nl-BE"/>
            <a:t>Ik besef dat ik een keuze moet maken.</a:t>
          </a:r>
          <a:endParaRPr lang="en-US"/>
        </a:p>
      </dgm:t>
    </dgm:pt>
    <dgm:pt modelId="{4BA6AB9C-999C-4DA0-8CBE-C8DCBEC94810}" type="parTrans" cxnId="{6734729F-4B49-42CE-A7B9-CE69982DD032}">
      <dgm:prSet/>
      <dgm:spPr/>
      <dgm:t>
        <a:bodyPr/>
        <a:lstStyle/>
        <a:p>
          <a:endParaRPr lang="en-US"/>
        </a:p>
      </dgm:t>
    </dgm:pt>
    <dgm:pt modelId="{165BB8EC-7488-46BB-BDDF-E2C215BBD623}" type="sibTrans" cxnId="{6734729F-4B49-42CE-A7B9-CE69982DD032}">
      <dgm:prSet/>
      <dgm:spPr/>
      <dgm:t>
        <a:bodyPr/>
        <a:lstStyle/>
        <a:p>
          <a:endParaRPr lang="en-US"/>
        </a:p>
      </dgm:t>
    </dgm:pt>
    <dgm:pt modelId="{F9FAB15E-247C-4EAA-B6B7-57A78CC7282E}">
      <dgm:prSet/>
      <dgm:spPr/>
      <dgm:t>
        <a:bodyPr/>
        <a:lstStyle/>
        <a:p>
          <a:r>
            <a:rPr lang="nl-BE"/>
            <a:t>Ik onderneem acties om een goede keuze te maken.</a:t>
          </a:r>
          <a:endParaRPr lang="en-US"/>
        </a:p>
      </dgm:t>
    </dgm:pt>
    <dgm:pt modelId="{E87BFA4A-1CB3-4862-91D7-E921BEB973EC}" type="parTrans" cxnId="{8976AF0D-B556-4BDD-961E-E8D1DB2A0CF3}">
      <dgm:prSet/>
      <dgm:spPr/>
      <dgm:t>
        <a:bodyPr/>
        <a:lstStyle/>
        <a:p>
          <a:endParaRPr lang="en-US"/>
        </a:p>
      </dgm:t>
    </dgm:pt>
    <dgm:pt modelId="{7A3148F8-BA05-4D50-B881-908F78687343}" type="sibTrans" cxnId="{8976AF0D-B556-4BDD-961E-E8D1DB2A0CF3}">
      <dgm:prSet/>
      <dgm:spPr/>
      <dgm:t>
        <a:bodyPr/>
        <a:lstStyle/>
        <a:p>
          <a:endParaRPr lang="en-US"/>
        </a:p>
      </dgm:t>
    </dgm:pt>
    <dgm:pt modelId="{6E5C2F43-89C7-42DF-A60C-B8027BDC933C}">
      <dgm:prSet/>
      <dgm:spPr/>
      <dgm:t>
        <a:bodyPr/>
        <a:lstStyle/>
        <a:p>
          <a:r>
            <a:rPr lang="nl-BE"/>
            <a:t>Wat is mijn motivatie om te studeren?</a:t>
          </a:r>
        </a:p>
      </dgm:t>
    </dgm:pt>
    <dgm:pt modelId="{C56C86FF-97F6-4973-8E1D-C3FD83BA3D6B}" type="parTrans" cxnId="{305FDECD-FF26-426D-80E2-9D88A2809C43}">
      <dgm:prSet/>
      <dgm:spPr/>
      <dgm:t>
        <a:bodyPr/>
        <a:lstStyle/>
        <a:p>
          <a:endParaRPr lang="nl-BE"/>
        </a:p>
      </dgm:t>
    </dgm:pt>
    <dgm:pt modelId="{3AB1C6F7-3FDD-43AD-AE2D-B05E8F0A8EB4}" type="sibTrans" cxnId="{305FDECD-FF26-426D-80E2-9D88A2809C43}">
      <dgm:prSet/>
      <dgm:spPr/>
      <dgm:t>
        <a:bodyPr/>
        <a:lstStyle/>
        <a:p>
          <a:endParaRPr lang="nl-BE"/>
        </a:p>
      </dgm:t>
    </dgm:pt>
    <dgm:pt modelId="{06BF8324-C92C-4F8B-BD24-9686DC0EA277}" type="pres">
      <dgm:prSet presAssocID="{B9D6B961-376A-44AD-9160-79B1C87E3539}" presName="root" presStyleCnt="0">
        <dgm:presLayoutVars>
          <dgm:dir/>
          <dgm:resizeHandles val="exact"/>
        </dgm:presLayoutVars>
      </dgm:prSet>
      <dgm:spPr/>
    </dgm:pt>
    <dgm:pt modelId="{3521E259-8701-493A-A3D0-87184A0B2001}" type="pres">
      <dgm:prSet presAssocID="{20E2AD19-55E4-4E5A-8EE3-208FB900CAED}" presName="compNode" presStyleCnt="0"/>
      <dgm:spPr/>
    </dgm:pt>
    <dgm:pt modelId="{E16333AC-2603-458E-B951-791965CB6AB2}" type="pres">
      <dgm:prSet presAssocID="{20E2AD19-55E4-4E5A-8EE3-208FB900CAED}" presName="bgRect" presStyleLbl="bgShp" presStyleIdx="0" presStyleCnt="3"/>
      <dgm:spPr/>
    </dgm:pt>
    <dgm:pt modelId="{B2A8D532-A6C1-4869-BC36-E82775DF056F}" type="pres">
      <dgm:prSet presAssocID="{20E2AD19-55E4-4E5A-8EE3-208FB900CAED}"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ulp dun"/>
        </a:ext>
      </dgm:extLst>
    </dgm:pt>
    <dgm:pt modelId="{06592F24-00AC-423B-9A87-F2ED7657DAE0}" type="pres">
      <dgm:prSet presAssocID="{20E2AD19-55E4-4E5A-8EE3-208FB900CAED}" presName="spaceRect" presStyleCnt="0"/>
      <dgm:spPr/>
    </dgm:pt>
    <dgm:pt modelId="{E313B36B-A0ED-418B-B0DF-69867B466BFD}" type="pres">
      <dgm:prSet presAssocID="{20E2AD19-55E4-4E5A-8EE3-208FB900CAED}" presName="parTx" presStyleLbl="revTx" presStyleIdx="0" presStyleCnt="3">
        <dgm:presLayoutVars>
          <dgm:chMax val="0"/>
          <dgm:chPref val="0"/>
        </dgm:presLayoutVars>
      </dgm:prSet>
      <dgm:spPr/>
    </dgm:pt>
    <dgm:pt modelId="{5A12BE76-4DCA-4DE7-AF58-669C154A2E12}" type="pres">
      <dgm:prSet presAssocID="{165BB8EC-7488-46BB-BDDF-E2C215BBD623}" presName="sibTrans" presStyleCnt="0"/>
      <dgm:spPr/>
    </dgm:pt>
    <dgm:pt modelId="{2F6A6346-B3EF-40A8-870D-B08A5935FD47}" type="pres">
      <dgm:prSet presAssocID="{6E5C2F43-89C7-42DF-A60C-B8027BDC933C}" presName="compNode" presStyleCnt="0"/>
      <dgm:spPr/>
    </dgm:pt>
    <dgm:pt modelId="{CDC5BCC3-60C3-44EC-891A-C243B21EB830}" type="pres">
      <dgm:prSet presAssocID="{6E5C2F43-89C7-42DF-A60C-B8027BDC933C}" presName="bgRect" presStyleLbl="bgShp" presStyleIdx="1" presStyleCnt="3"/>
      <dgm:spPr/>
    </dgm:pt>
    <dgm:pt modelId="{7C4E0363-9CA5-4BE4-AB9A-29A4AC36B87B}" type="pres">
      <dgm:prSet presAssocID="{6E5C2F43-89C7-42DF-A60C-B8027BDC933C}"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piratie silhouet"/>
        </a:ext>
      </dgm:extLst>
    </dgm:pt>
    <dgm:pt modelId="{C52CE01E-3A23-4442-9CE8-2870AD76D089}" type="pres">
      <dgm:prSet presAssocID="{6E5C2F43-89C7-42DF-A60C-B8027BDC933C}" presName="spaceRect" presStyleCnt="0"/>
      <dgm:spPr/>
    </dgm:pt>
    <dgm:pt modelId="{9F104A73-3748-42A5-A2F1-CB3D3647A42D}" type="pres">
      <dgm:prSet presAssocID="{6E5C2F43-89C7-42DF-A60C-B8027BDC933C}" presName="parTx" presStyleLbl="revTx" presStyleIdx="1" presStyleCnt="3">
        <dgm:presLayoutVars>
          <dgm:chMax val="0"/>
          <dgm:chPref val="0"/>
        </dgm:presLayoutVars>
      </dgm:prSet>
      <dgm:spPr/>
    </dgm:pt>
    <dgm:pt modelId="{4D00CF8E-5102-494C-9C3C-B8AE1D276C54}" type="pres">
      <dgm:prSet presAssocID="{3AB1C6F7-3FDD-43AD-AE2D-B05E8F0A8EB4}" presName="sibTrans" presStyleCnt="0"/>
      <dgm:spPr/>
    </dgm:pt>
    <dgm:pt modelId="{30299788-4EC2-40A9-89FB-AE8446FAB508}" type="pres">
      <dgm:prSet presAssocID="{F9FAB15E-247C-4EAA-B6B7-57A78CC7282E}" presName="compNode" presStyleCnt="0"/>
      <dgm:spPr/>
    </dgm:pt>
    <dgm:pt modelId="{8F6BED45-7F7D-474F-8862-8F1F271983CD}" type="pres">
      <dgm:prSet presAssocID="{F9FAB15E-247C-4EAA-B6B7-57A78CC7282E}" presName="bgRect" presStyleLbl="bgShp" presStyleIdx="2" presStyleCnt="3"/>
      <dgm:spPr/>
    </dgm:pt>
    <dgm:pt modelId="{6D6024A3-5C36-438A-9F73-8AC4D121DD66}" type="pres">
      <dgm:prSet presAssocID="{F9FAB15E-247C-4EAA-B6B7-57A78CC7282E}"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ontour robot"/>
        </a:ext>
      </dgm:extLst>
    </dgm:pt>
    <dgm:pt modelId="{5AA775C9-2AE4-4605-8433-821A13BDCFD5}" type="pres">
      <dgm:prSet presAssocID="{F9FAB15E-247C-4EAA-B6B7-57A78CC7282E}" presName="spaceRect" presStyleCnt="0"/>
      <dgm:spPr/>
    </dgm:pt>
    <dgm:pt modelId="{F4A07EE4-A6D5-4DAD-A9B8-1D806E4AE82A}" type="pres">
      <dgm:prSet presAssocID="{F9FAB15E-247C-4EAA-B6B7-57A78CC7282E}" presName="parTx" presStyleLbl="revTx" presStyleIdx="2" presStyleCnt="3">
        <dgm:presLayoutVars>
          <dgm:chMax val="0"/>
          <dgm:chPref val="0"/>
        </dgm:presLayoutVars>
      </dgm:prSet>
      <dgm:spPr/>
    </dgm:pt>
  </dgm:ptLst>
  <dgm:cxnLst>
    <dgm:cxn modelId="{8976AF0D-B556-4BDD-961E-E8D1DB2A0CF3}" srcId="{B9D6B961-376A-44AD-9160-79B1C87E3539}" destId="{F9FAB15E-247C-4EAA-B6B7-57A78CC7282E}" srcOrd="2" destOrd="0" parTransId="{E87BFA4A-1CB3-4862-91D7-E921BEB973EC}" sibTransId="{7A3148F8-BA05-4D50-B881-908F78687343}"/>
    <dgm:cxn modelId="{ADB7974B-7783-496F-B353-D9758C6BF514}" type="presOf" srcId="{20E2AD19-55E4-4E5A-8EE3-208FB900CAED}" destId="{E313B36B-A0ED-418B-B0DF-69867B466BFD}" srcOrd="0" destOrd="0" presId="urn:microsoft.com/office/officeart/2018/2/layout/IconVerticalSolidList"/>
    <dgm:cxn modelId="{7F1DFE4D-01F4-42E2-A353-D7D1CB32D923}" type="presOf" srcId="{6E5C2F43-89C7-42DF-A60C-B8027BDC933C}" destId="{9F104A73-3748-42A5-A2F1-CB3D3647A42D}" srcOrd="0" destOrd="0" presId="urn:microsoft.com/office/officeart/2018/2/layout/IconVerticalSolidList"/>
    <dgm:cxn modelId="{B488B97B-2AE7-4B79-98CE-B4BCC88FE1FF}" type="presOf" srcId="{F9FAB15E-247C-4EAA-B6B7-57A78CC7282E}" destId="{F4A07EE4-A6D5-4DAD-A9B8-1D806E4AE82A}" srcOrd="0" destOrd="0" presId="urn:microsoft.com/office/officeart/2018/2/layout/IconVerticalSolidList"/>
    <dgm:cxn modelId="{6734729F-4B49-42CE-A7B9-CE69982DD032}" srcId="{B9D6B961-376A-44AD-9160-79B1C87E3539}" destId="{20E2AD19-55E4-4E5A-8EE3-208FB900CAED}" srcOrd="0" destOrd="0" parTransId="{4BA6AB9C-999C-4DA0-8CBE-C8DCBEC94810}" sibTransId="{165BB8EC-7488-46BB-BDDF-E2C215BBD623}"/>
    <dgm:cxn modelId="{305FDECD-FF26-426D-80E2-9D88A2809C43}" srcId="{B9D6B961-376A-44AD-9160-79B1C87E3539}" destId="{6E5C2F43-89C7-42DF-A60C-B8027BDC933C}" srcOrd="1" destOrd="0" parTransId="{C56C86FF-97F6-4973-8E1D-C3FD83BA3D6B}" sibTransId="{3AB1C6F7-3FDD-43AD-AE2D-B05E8F0A8EB4}"/>
    <dgm:cxn modelId="{BE46AFDD-43B1-4760-9698-676170850ADD}" type="presOf" srcId="{B9D6B961-376A-44AD-9160-79B1C87E3539}" destId="{06BF8324-C92C-4F8B-BD24-9686DC0EA277}" srcOrd="0" destOrd="0" presId="urn:microsoft.com/office/officeart/2018/2/layout/IconVerticalSolidList"/>
    <dgm:cxn modelId="{3FF9EDB0-2138-4F98-9371-DD6A0A6510AF}" type="presParOf" srcId="{06BF8324-C92C-4F8B-BD24-9686DC0EA277}" destId="{3521E259-8701-493A-A3D0-87184A0B2001}" srcOrd="0" destOrd="0" presId="urn:microsoft.com/office/officeart/2018/2/layout/IconVerticalSolidList"/>
    <dgm:cxn modelId="{5500F935-42A9-47F3-97C7-9AEACDAC5046}" type="presParOf" srcId="{3521E259-8701-493A-A3D0-87184A0B2001}" destId="{E16333AC-2603-458E-B951-791965CB6AB2}" srcOrd="0" destOrd="0" presId="urn:microsoft.com/office/officeart/2018/2/layout/IconVerticalSolidList"/>
    <dgm:cxn modelId="{1F37D803-1999-4C78-AA0C-7912D1B528D2}" type="presParOf" srcId="{3521E259-8701-493A-A3D0-87184A0B2001}" destId="{B2A8D532-A6C1-4869-BC36-E82775DF056F}" srcOrd="1" destOrd="0" presId="urn:microsoft.com/office/officeart/2018/2/layout/IconVerticalSolidList"/>
    <dgm:cxn modelId="{58EC5E06-2CEF-4C0F-B814-0DC14EF0038A}" type="presParOf" srcId="{3521E259-8701-493A-A3D0-87184A0B2001}" destId="{06592F24-00AC-423B-9A87-F2ED7657DAE0}" srcOrd="2" destOrd="0" presId="urn:microsoft.com/office/officeart/2018/2/layout/IconVerticalSolidList"/>
    <dgm:cxn modelId="{4A0EB650-9DE3-4F88-BA78-0C2BBBF31E66}" type="presParOf" srcId="{3521E259-8701-493A-A3D0-87184A0B2001}" destId="{E313B36B-A0ED-418B-B0DF-69867B466BFD}" srcOrd="3" destOrd="0" presId="urn:microsoft.com/office/officeart/2018/2/layout/IconVerticalSolidList"/>
    <dgm:cxn modelId="{395AE3D7-4FF1-4790-84EC-6369B7DB6265}" type="presParOf" srcId="{06BF8324-C92C-4F8B-BD24-9686DC0EA277}" destId="{5A12BE76-4DCA-4DE7-AF58-669C154A2E12}" srcOrd="1" destOrd="0" presId="urn:microsoft.com/office/officeart/2018/2/layout/IconVerticalSolidList"/>
    <dgm:cxn modelId="{5DFB40A7-888A-4BD0-A28C-5D8878299EF9}" type="presParOf" srcId="{06BF8324-C92C-4F8B-BD24-9686DC0EA277}" destId="{2F6A6346-B3EF-40A8-870D-B08A5935FD47}" srcOrd="2" destOrd="0" presId="urn:microsoft.com/office/officeart/2018/2/layout/IconVerticalSolidList"/>
    <dgm:cxn modelId="{02B0FCE4-E023-4724-B001-906576EE92EC}" type="presParOf" srcId="{2F6A6346-B3EF-40A8-870D-B08A5935FD47}" destId="{CDC5BCC3-60C3-44EC-891A-C243B21EB830}" srcOrd="0" destOrd="0" presId="urn:microsoft.com/office/officeart/2018/2/layout/IconVerticalSolidList"/>
    <dgm:cxn modelId="{E334FAF1-C413-4390-8030-71F9EEC5486E}" type="presParOf" srcId="{2F6A6346-B3EF-40A8-870D-B08A5935FD47}" destId="{7C4E0363-9CA5-4BE4-AB9A-29A4AC36B87B}" srcOrd="1" destOrd="0" presId="urn:microsoft.com/office/officeart/2018/2/layout/IconVerticalSolidList"/>
    <dgm:cxn modelId="{719BA73E-8F6B-460B-9FE1-28900571E710}" type="presParOf" srcId="{2F6A6346-B3EF-40A8-870D-B08A5935FD47}" destId="{C52CE01E-3A23-4442-9CE8-2870AD76D089}" srcOrd="2" destOrd="0" presId="urn:microsoft.com/office/officeart/2018/2/layout/IconVerticalSolidList"/>
    <dgm:cxn modelId="{73B37061-82AC-4F6C-ADA8-60FCE6A17340}" type="presParOf" srcId="{2F6A6346-B3EF-40A8-870D-B08A5935FD47}" destId="{9F104A73-3748-42A5-A2F1-CB3D3647A42D}" srcOrd="3" destOrd="0" presId="urn:microsoft.com/office/officeart/2018/2/layout/IconVerticalSolidList"/>
    <dgm:cxn modelId="{82D6A9DB-242B-4AFB-83AD-524AE6B6B9B4}" type="presParOf" srcId="{06BF8324-C92C-4F8B-BD24-9686DC0EA277}" destId="{4D00CF8E-5102-494C-9C3C-B8AE1D276C54}" srcOrd="3" destOrd="0" presId="urn:microsoft.com/office/officeart/2018/2/layout/IconVerticalSolidList"/>
    <dgm:cxn modelId="{DF4A9D65-89EA-49E0-96E6-0731FD30DF03}" type="presParOf" srcId="{06BF8324-C92C-4F8B-BD24-9686DC0EA277}" destId="{30299788-4EC2-40A9-89FB-AE8446FAB508}" srcOrd="4" destOrd="0" presId="urn:microsoft.com/office/officeart/2018/2/layout/IconVerticalSolidList"/>
    <dgm:cxn modelId="{5B35410E-DD67-4F60-8676-1E64D1E890EF}" type="presParOf" srcId="{30299788-4EC2-40A9-89FB-AE8446FAB508}" destId="{8F6BED45-7F7D-474F-8862-8F1F271983CD}" srcOrd="0" destOrd="0" presId="urn:microsoft.com/office/officeart/2018/2/layout/IconVerticalSolidList"/>
    <dgm:cxn modelId="{79AE09C0-BC24-40A7-B10C-61778E5D4973}" type="presParOf" srcId="{30299788-4EC2-40A9-89FB-AE8446FAB508}" destId="{6D6024A3-5C36-438A-9F73-8AC4D121DD66}" srcOrd="1" destOrd="0" presId="urn:microsoft.com/office/officeart/2018/2/layout/IconVerticalSolidList"/>
    <dgm:cxn modelId="{0C6B1F3F-498A-4657-8C2F-A04EC9E2DF26}" type="presParOf" srcId="{30299788-4EC2-40A9-89FB-AE8446FAB508}" destId="{5AA775C9-2AE4-4605-8433-821A13BDCFD5}" srcOrd="2" destOrd="0" presId="urn:microsoft.com/office/officeart/2018/2/layout/IconVerticalSolidList"/>
    <dgm:cxn modelId="{8F596DC8-D8B4-4E40-8EFD-3003D09C6196}" type="presParOf" srcId="{30299788-4EC2-40A9-89FB-AE8446FAB508}" destId="{F4A07EE4-A6D5-4DAD-A9B8-1D806E4AE82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8D3104-6588-4FBE-BFC7-0C6520A72E6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8CAB7F4-AE00-4D74-BC11-4C2172A8FA38}">
      <dgm:prSet/>
      <dgm:spPr/>
      <dgm:t>
        <a:bodyPr/>
        <a:lstStyle/>
        <a:p>
          <a:r>
            <a:rPr lang="nl-BE" b="1" i="0"/>
            <a:t>Jezelf leren kennen is een levenslang proces.</a:t>
          </a:r>
          <a:endParaRPr lang="en-US"/>
        </a:p>
      </dgm:t>
    </dgm:pt>
    <dgm:pt modelId="{D7DD163A-BBE4-4A99-83C4-3FD5403EA5D4}" type="parTrans" cxnId="{C419177E-0C5B-4E7C-8B6E-9CA863265D7E}">
      <dgm:prSet/>
      <dgm:spPr/>
      <dgm:t>
        <a:bodyPr/>
        <a:lstStyle/>
        <a:p>
          <a:endParaRPr lang="en-US"/>
        </a:p>
      </dgm:t>
    </dgm:pt>
    <dgm:pt modelId="{62616E0F-25F8-4529-9833-054833DEE9E8}" type="sibTrans" cxnId="{C419177E-0C5B-4E7C-8B6E-9CA863265D7E}">
      <dgm:prSet/>
      <dgm:spPr/>
      <dgm:t>
        <a:bodyPr/>
        <a:lstStyle/>
        <a:p>
          <a:endParaRPr lang="en-US"/>
        </a:p>
      </dgm:t>
    </dgm:pt>
    <dgm:pt modelId="{19E5DCF0-AC69-44B9-9BB1-6E8D1D73228D}">
      <dgm:prSet/>
      <dgm:spPr/>
      <dgm:t>
        <a:bodyPr/>
        <a:lstStyle/>
        <a:p>
          <a:endParaRPr lang="en-US"/>
        </a:p>
      </dgm:t>
    </dgm:pt>
    <dgm:pt modelId="{9DA46AA9-3E24-41BD-8F41-13B61DF89A3B}" type="parTrans" cxnId="{E940BCA8-B7A9-4EE5-BCC5-BB317036F745}">
      <dgm:prSet/>
      <dgm:spPr/>
      <dgm:t>
        <a:bodyPr/>
        <a:lstStyle/>
        <a:p>
          <a:endParaRPr lang="en-US"/>
        </a:p>
      </dgm:t>
    </dgm:pt>
    <dgm:pt modelId="{CA450863-65E2-4F60-B213-E53DBA3A45F6}" type="sibTrans" cxnId="{E940BCA8-B7A9-4EE5-BCC5-BB317036F745}">
      <dgm:prSet/>
      <dgm:spPr/>
      <dgm:t>
        <a:bodyPr/>
        <a:lstStyle/>
        <a:p>
          <a:endParaRPr lang="en-US"/>
        </a:p>
      </dgm:t>
    </dgm:pt>
    <dgm:pt modelId="{EF95C940-6E78-44ED-95B0-C1DB42E1E6F8}" type="pres">
      <dgm:prSet presAssocID="{6F8D3104-6588-4FBE-BFC7-0C6520A72E66}" presName="root" presStyleCnt="0">
        <dgm:presLayoutVars>
          <dgm:dir/>
          <dgm:resizeHandles val="exact"/>
        </dgm:presLayoutVars>
      </dgm:prSet>
      <dgm:spPr/>
    </dgm:pt>
    <dgm:pt modelId="{57368C41-FB7C-408D-81C0-C8E946EF4E4E}" type="pres">
      <dgm:prSet presAssocID="{F8CAB7F4-AE00-4D74-BC11-4C2172A8FA38}" presName="compNode" presStyleCnt="0"/>
      <dgm:spPr/>
    </dgm:pt>
    <dgm:pt modelId="{74ACD601-5DF0-44B6-89E4-EBC47CC38BBF}" type="pres">
      <dgm:prSet presAssocID="{F8CAB7F4-AE00-4D74-BC11-4C2172A8FA38}" presName="bgRect" presStyleLbl="bgShp" presStyleIdx="0" presStyleCnt="2"/>
      <dgm:spPr/>
    </dgm:pt>
    <dgm:pt modelId="{BAF09617-7F25-4C00-B038-56E9B3DB26D3}" type="pres">
      <dgm:prSet presAssocID="{F8CAB7F4-AE00-4D74-BC11-4C2172A8FA38}"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ead with Gears"/>
        </a:ext>
      </dgm:extLst>
    </dgm:pt>
    <dgm:pt modelId="{18EB2275-2227-43F0-85AD-EF32D439770C}" type="pres">
      <dgm:prSet presAssocID="{F8CAB7F4-AE00-4D74-BC11-4C2172A8FA38}" presName="spaceRect" presStyleCnt="0"/>
      <dgm:spPr/>
    </dgm:pt>
    <dgm:pt modelId="{0F77267B-E572-4BB3-9945-CDC05C195857}" type="pres">
      <dgm:prSet presAssocID="{F8CAB7F4-AE00-4D74-BC11-4C2172A8FA38}" presName="parTx" presStyleLbl="revTx" presStyleIdx="0" presStyleCnt="2">
        <dgm:presLayoutVars>
          <dgm:chMax val="0"/>
          <dgm:chPref val="0"/>
        </dgm:presLayoutVars>
      </dgm:prSet>
      <dgm:spPr/>
    </dgm:pt>
    <dgm:pt modelId="{DE073C0A-AE2F-4AA0-AEC5-0D4571A4D0BF}" type="pres">
      <dgm:prSet presAssocID="{62616E0F-25F8-4529-9833-054833DEE9E8}" presName="sibTrans" presStyleCnt="0"/>
      <dgm:spPr/>
    </dgm:pt>
    <dgm:pt modelId="{3B9ABBB6-85A0-4616-AC50-06AA9B37C1BC}" type="pres">
      <dgm:prSet presAssocID="{19E5DCF0-AC69-44B9-9BB1-6E8D1D73228D}" presName="compNode" presStyleCnt="0"/>
      <dgm:spPr/>
    </dgm:pt>
    <dgm:pt modelId="{230C7B1C-FCBF-4F0A-B039-5E10BB9F8995}" type="pres">
      <dgm:prSet presAssocID="{19E5DCF0-AC69-44B9-9BB1-6E8D1D73228D}" presName="bgRect" presStyleLbl="bgShp" presStyleIdx="1" presStyleCnt="2"/>
      <dgm:spPr/>
    </dgm:pt>
    <dgm:pt modelId="{F38C4D72-BF20-4095-B2C0-FCDCB84242A3}" type="pres">
      <dgm:prSet presAssocID="{19E5DCF0-AC69-44B9-9BB1-6E8D1D73228D}"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on Viewing Ceremony"/>
        </a:ext>
      </dgm:extLst>
    </dgm:pt>
    <dgm:pt modelId="{5D91CC01-31C6-49FB-9A0F-B9DA4B2B9B01}" type="pres">
      <dgm:prSet presAssocID="{19E5DCF0-AC69-44B9-9BB1-6E8D1D73228D}" presName="spaceRect" presStyleCnt="0"/>
      <dgm:spPr/>
    </dgm:pt>
    <dgm:pt modelId="{511C1B8A-DF7B-4D7D-A984-6EA5FE322F64}" type="pres">
      <dgm:prSet presAssocID="{19E5DCF0-AC69-44B9-9BB1-6E8D1D73228D}" presName="parTx" presStyleLbl="revTx" presStyleIdx="1" presStyleCnt="2">
        <dgm:presLayoutVars>
          <dgm:chMax val="0"/>
          <dgm:chPref val="0"/>
        </dgm:presLayoutVars>
      </dgm:prSet>
      <dgm:spPr/>
    </dgm:pt>
  </dgm:ptLst>
  <dgm:cxnLst>
    <dgm:cxn modelId="{4193CB3E-930C-4E9A-9A3D-355977B99DAE}" type="presOf" srcId="{6F8D3104-6588-4FBE-BFC7-0C6520A72E66}" destId="{EF95C940-6E78-44ED-95B0-C1DB42E1E6F8}" srcOrd="0" destOrd="0" presId="urn:microsoft.com/office/officeart/2018/2/layout/IconVerticalSolidList"/>
    <dgm:cxn modelId="{1074996B-E44E-4CC4-A21E-CA220F7C40D1}" type="presOf" srcId="{F8CAB7F4-AE00-4D74-BC11-4C2172A8FA38}" destId="{0F77267B-E572-4BB3-9945-CDC05C195857}" srcOrd="0" destOrd="0" presId="urn:microsoft.com/office/officeart/2018/2/layout/IconVerticalSolidList"/>
    <dgm:cxn modelId="{C419177E-0C5B-4E7C-8B6E-9CA863265D7E}" srcId="{6F8D3104-6588-4FBE-BFC7-0C6520A72E66}" destId="{F8CAB7F4-AE00-4D74-BC11-4C2172A8FA38}" srcOrd="0" destOrd="0" parTransId="{D7DD163A-BBE4-4A99-83C4-3FD5403EA5D4}" sibTransId="{62616E0F-25F8-4529-9833-054833DEE9E8}"/>
    <dgm:cxn modelId="{2AE69992-4DA3-415B-B1C6-7B361BEFEB2D}" type="presOf" srcId="{19E5DCF0-AC69-44B9-9BB1-6E8D1D73228D}" destId="{511C1B8A-DF7B-4D7D-A984-6EA5FE322F64}" srcOrd="0" destOrd="0" presId="urn:microsoft.com/office/officeart/2018/2/layout/IconVerticalSolidList"/>
    <dgm:cxn modelId="{E940BCA8-B7A9-4EE5-BCC5-BB317036F745}" srcId="{6F8D3104-6588-4FBE-BFC7-0C6520A72E66}" destId="{19E5DCF0-AC69-44B9-9BB1-6E8D1D73228D}" srcOrd="1" destOrd="0" parTransId="{9DA46AA9-3E24-41BD-8F41-13B61DF89A3B}" sibTransId="{CA450863-65E2-4F60-B213-E53DBA3A45F6}"/>
    <dgm:cxn modelId="{4B8B81D7-474E-41F3-91AB-6473E53E63D7}" type="presParOf" srcId="{EF95C940-6E78-44ED-95B0-C1DB42E1E6F8}" destId="{57368C41-FB7C-408D-81C0-C8E946EF4E4E}" srcOrd="0" destOrd="0" presId="urn:microsoft.com/office/officeart/2018/2/layout/IconVerticalSolidList"/>
    <dgm:cxn modelId="{AC94D241-D612-4E2E-A1AD-13946472DC40}" type="presParOf" srcId="{57368C41-FB7C-408D-81C0-C8E946EF4E4E}" destId="{74ACD601-5DF0-44B6-89E4-EBC47CC38BBF}" srcOrd="0" destOrd="0" presId="urn:microsoft.com/office/officeart/2018/2/layout/IconVerticalSolidList"/>
    <dgm:cxn modelId="{D088D521-9EFA-4204-BEB8-063FC55060F3}" type="presParOf" srcId="{57368C41-FB7C-408D-81C0-C8E946EF4E4E}" destId="{BAF09617-7F25-4C00-B038-56E9B3DB26D3}" srcOrd="1" destOrd="0" presId="urn:microsoft.com/office/officeart/2018/2/layout/IconVerticalSolidList"/>
    <dgm:cxn modelId="{BDB1F5D6-F3C1-4F35-921E-03EF1733402D}" type="presParOf" srcId="{57368C41-FB7C-408D-81C0-C8E946EF4E4E}" destId="{18EB2275-2227-43F0-85AD-EF32D439770C}" srcOrd="2" destOrd="0" presId="urn:microsoft.com/office/officeart/2018/2/layout/IconVerticalSolidList"/>
    <dgm:cxn modelId="{3F254A65-024F-49EB-93C1-E26D385F1084}" type="presParOf" srcId="{57368C41-FB7C-408D-81C0-C8E946EF4E4E}" destId="{0F77267B-E572-4BB3-9945-CDC05C195857}" srcOrd="3" destOrd="0" presId="urn:microsoft.com/office/officeart/2018/2/layout/IconVerticalSolidList"/>
    <dgm:cxn modelId="{9A20E506-8506-4C92-878B-061BD50656F1}" type="presParOf" srcId="{EF95C940-6E78-44ED-95B0-C1DB42E1E6F8}" destId="{DE073C0A-AE2F-4AA0-AEC5-0D4571A4D0BF}" srcOrd="1" destOrd="0" presId="urn:microsoft.com/office/officeart/2018/2/layout/IconVerticalSolidList"/>
    <dgm:cxn modelId="{51423050-0C13-4671-B83C-36D9EFF03383}" type="presParOf" srcId="{EF95C940-6E78-44ED-95B0-C1DB42E1E6F8}" destId="{3B9ABBB6-85A0-4616-AC50-06AA9B37C1BC}" srcOrd="2" destOrd="0" presId="urn:microsoft.com/office/officeart/2018/2/layout/IconVerticalSolidList"/>
    <dgm:cxn modelId="{3B652F04-768F-49F9-A27F-023A4D83D1DD}" type="presParOf" srcId="{3B9ABBB6-85A0-4616-AC50-06AA9B37C1BC}" destId="{230C7B1C-FCBF-4F0A-B039-5E10BB9F8995}" srcOrd="0" destOrd="0" presId="urn:microsoft.com/office/officeart/2018/2/layout/IconVerticalSolidList"/>
    <dgm:cxn modelId="{41B59E11-7C07-4707-82B6-9B80F45E551B}" type="presParOf" srcId="{3B9ABBB6-85A0-4616-AC50-06AA9B37C1BC}" destId="{F38C4D72-BF20-4095-B2C0-FCDCB84242A3}" srcOrd="1" destOrd="0" presId="urn:microsoft.com/office/officeart/2018/2/layout/IconVerticalSolidList"/>
    <dgm:cxn modelId="{A2951CF6-477A-4232-9E83-F1DAF56E5AA8}" type="presParOf" srcId="{3B9ABBB6-85A0-4616-AC50-06AA9B37C1BC}" destId="{5D91CC01-31C6-49FB-9A0F-B9DA4B2B9B01}" srcOrd="2" destOrd="0" presId="urn:microsoft.com/office/officeart/2018/2/layout/IconVerticalSolidList"/>
    <dgm:cxn modelId="{44208CF8-9560-4FF6-A7A6-E9B1BEC87BDB}" type="presParOf" srcId="{3B9ABBB6-85A0-4616-AC50-06AA9B37C1BC}" destId="{511C1B8A-DF7B-4D7D-A984-6EA5FE322F6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181553-1201-48A1-854A-100AED1C841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E5C2FE7-9587-4C09-ABC7-AD49BC7EFD8E}">
      <dgm:prSet/>
      <dgm:spPr/>
      <dgm:t>
        <a:bodyPr/>
        <a:lstStyle/>
        <a:p>
          <a:r>
            <a:rPr lang="nl-BE" b="1" i="0"/>
            <a:t>Wegwijs in de structuur van het hoger onderwijs</a:t>
          </a:r>
          <a:endParaRPr lang="en-US"/>
        </a:p>
      </dgm:t>
    </dgm:pt>
    <dgm:pt modelId="{ED973F42-3A60-40E0-ACCA-548A0B0C48ED}" type="parTrans" cxnId="{A2A1049C-92D7-4057-B4F4-09BEA8FF8BB8}">
      <dgm:prSet/>
      <dgm:spPr/>
      <dgm:t>
        <a:bodyPr/>
        <a:lstStyle/>
        <a:p>
          <a:endParaRPr lang="en-US"/>
        </a:p>
      </dgm:t>
    </dgm:pt>
    <dgm:pt modelId="{96F202BF-2E5F-45EB-AACC-F64B9501FBDA}" type="sibTrans" cxnId="{A2A1049C-92D7-4057-B4F4-09BEA8FF8BB8}">
      <dgm:prSet/>
      <dgm:spPr/>
      <dgm:t>
        <a:bodyPr/>
        <a:lstStyle/>
        <a:p>
          <a:endParaRPr lang="en-US"/>
        </a:p>
      </dgm:t>
    </dgm:pt>
    <dgm:pt modelId="{02002C7E-9A1F-4732-8EFB-9F8DBACE1653}">
      <dgm:prSet/>
      <dgm:spPr/>
      <dgm:t>
        <a:bodyPr/>
        <a:lstStyle/>
        <a:p>
          <a:r>
            <a:rPr lang="nl-BE" b="1" i="0"/>
            <a:t>Welke opleidingen zijn er?</a:t>
          </a:r>
          <a:endParaRPr lang="en-US"/>
        </a:p>
      </dgm:t>
    </dgm:pt>
    <dgm:pt modelId="{3EF4ABC7-FE80-413E-9B43-51025F6C25FA}" type="parTrans" cxnId="{1666606B-3A7C-4004-8FEA-70EE032ED635}">
      <dgm:prSet/>
      <dgm:spPr/>
      <dgm:t>
        <a:bodyPr/>
        <a:lstStyle/>
        <a:p>
          <a:endParaRPr lang="en-US"/>
        </a:p>
      </dgm:t>
    </dgm:pt>
    <dgm:pt modelId="{AE4E6AB3-2B7A-4E29-B906-EE1A3098E5EF}" type="sibTrans" cxnId="{1666606B-3A7C-4004-8FEA-70EE032ED635}">
      <dgm:prSet/>
      <dgm:spPr/>
      <dgm:t>
        <a:bodyPr/>
        <a:lstStyle/>
        <a:p>
          <a:endParaRPr lang="en-US"/>
        </a:p>
      </dgm:t>
    </dgm:pt>
    <dgm:pt modelId="{A6A184C6-29AD-4516-B2F4-028D142A337F}" type="pres">
      <dgm:prSet presAssocID="{59181553-1201-48A1-854A-100AED1C8410}" presName="root" presStyleCnt="0">
        <dgm:presLayoutVars>
          <dgm:dir/>
          <dgm:resizeHandles val="exact"/>
        </dgm:presLayoutVars>
      </dgm:prSet>
      <dgm:spPr/>
    </dgm:pt>
    <dgm:pt modelId="{676E79E0-D74E-466F-8F2B-BF4398900C2A}" type="pres">
      <dgm:prSet presAssocID="{8E5C2FE7-9587-4C09-ABC7-AD49BC7EFD8E}" presName="compNode" presStyleCnt="0"/>
      <dgm:spPr/>
    </dgm:pt>
    <dgm:pt modelId="{7A252EDF-F085-4B2C-8869-C4C59EEACA07}" type="pres">
      <dgm:prSet presAssocID="{8E5C2FE7-9587-4C09-ABC7-AD49BC7EFD8E}" presName="bgRect" presStyleLbl="bgShp" presStyleIdx="0" presStyleCnt="2"/>
      <dgm:spPr/>
    </dgm:pt>
    <dgm:pt modelId="{B814DD5E-1BCF-4FEF-A4A6-6B608AD14B4C}" type="pres">
      <dgm:prSet presAssocID="{8E5C2FE7-9587-4C09-ABC7-AD49BC7EFD8E}"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oeken"/>
        </a:ext>
      </dgm:extLst>
    </dgm:pt>
    <dgm:pt modelId="{234F9F29-AE00-44C4-9AEC-0159DA9359B5}" type="pres">
      <dgm:prSet presAssocID="{8E5C2FE7-9587-4C09-ABC7-AD49BC7EFD8E}" presName="spaceRect" presStyleCnt="0"/>
      <dgm:spPr/>
    </dgm:pt>
    <dgm:pt modelId="{E479D603-BE7B-41EF-976A-137F6A277D02}" type="pres">
      <dgm:prSet presAssocID="{8E5C2FE7-9587-4C09-ABC7-AD49BC7EFD8E}" presName="parTx" presStyleLbl="revTx" presStyleIdx="0" presStyleCnt="2">
        <dgm:presLayoutVars>
          <dgm:chMax val="0"/>
          <dgm:chPref val="0"/>
        </dgm:presLayoutVars>
      </dgm:prSet>
      <dgm:spPr/>
    </dgm:pt>
    <dgm:pt modelId="{289ACB79-4371-4E5D-898B-8699379C2122}" type="pres">
      <dgm:prSet presAssocID="{96F202BF-2E5F-45EB-AACC-F64B9501FBDA}" presName="sibTrans" presStyleCnt="0"/>
      <dgm:spPr/>
    </dgm:pt>
    <dgm:pt modelId="{20E5D924-F5B3-426F-9B55-CBA3D31C33DA}" type="pres">
      <dgm:prSet presAssocID="{02002C7E-9A1F-4732-8EFB-9F8DBACE1653}" presName="compNode" presStyleCnt="0"/>
      <dgm:spPr/>
    </dgm:pt>
    <dgm:pt modelId="{F969296C-E28B-4E69-A081-85BDEB1CB04B}" type="pres">
      <dgm:prSet presAssocID="{02002C7E-9A1F-4732-8EFB-9F8DBACE1653}" presName="bgRect" presStyleLbl="bgShp" presStyleIdx="1" presStyleCnt="2"/>
      <dgm:spPr/>
    </dgm:pt>
    <dgm:pt modelId="{43290EF6-0BF0-4F60-97F7-0D216816675E}" type="pres">
      <dgm:prSet presAssocID="{02002C7E-9A1F-4732-8EFB-9F8DBACE1653}"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nkje"/>
        </a:ext>
      </dgm:extLst>
    </dgm:pt>
    <dgm:pt modelId="{327376B5-E98D-4BE0-98EE-5D3CC304C850}" type="pres">
      <dgm:prSet presAssocID="{02002C7E-9A1F-4732-8EFB-9F8DBACE1653}" presName="spaceRect" presStyleCnt="0"/>
      <dgm:spPr/>
    </dgm:pt>
    <dgm:pt modelId="{DD591379-09FD-41D8-93C0-1DF5906BE7E0}" type="pres">
      <dgm:prSet presAssocID="{02002C7E-9A1F-4732-8EFB-9F8DBACE1653}" presName="parTx" presStyleLbl="revTx" presStyleIdx="1" presStyleCnt="2">
        <dgm:presLayoutVars>
          <dgm:chMax val="0"/>
          <dgm:chPref val="0"/>
        </dgm:presLayoutVars>
      </dgm:prSet>
      <dgm:spPr/>
    </dgm:pt>
  </dgm:ptLst>
  <dgm:cxnLst>
    <dgm:cxn modelId="{1666606B-3A7C-4004-8FEA-70EE032ED635}" srcId="{59181553-1201-48A1-854A-100AED1C8410}" destId="{02002C7E-9A1F-4732-8EFB-9F8DBACE1653}" srcOrd="1" destOrd="0" parTransId="{3EF4ABC7-FE80-413E-9B43-51025F6C25FA}" sibTransId="{AE4E6AB3-2B7A-4E29-B906-EE1A3098E5EF}"/>
    <dgm:cxn modelId="{A80D207D-A60F-4420-867E-1A05FCDC97C5}" type="presOf" srcId="{02002C7E-9A1F-4732-8EFB-9F8DBACE1653}" destId="{DD591379-09FD-41D8-93C0-1DF5906BE7E0}" srcOrd="0" destOrd="0" presId="urn:microsoft.com/office/officeart/2018/2/layout/IconVerticalSolidList"/>
    <dgm:cxn modelId="{A2A1049C-92D7-4057-B4F4-09BEA8FF8BB8}" srcId="{59181553-1201-48A1-854A-100AED1C8410}" destId="{8E5C2FE7-9587-4C09-ABC7-AD49BC7EFD8E}" srcOrd="0" destOrd="0" parTransId="{ED973F42-3A60-40E0-ACCA-548A0B0C48ED}" sibTransId="{96F202BF-2E5F-45EB-AACC-F64B9501FBDA}"/>
    <dgm:cxn modelId="{ACAA4AB5-D914-4AD1-9534-13683FE48A9B}" type="presOf" srcId="{8E5C2FE7-9587-4C09-ABC7-AD49BC7EFD8E}" destId="{E479D603-BE7B-41EF-976A-137F6A277D02}" srcOrd="0" destOrd="0" presId="urn:microsoft.com/office/officeart/2018/2/layout/IconVerticalSolidList"/>
    <dgm:cxn modelId="{2C8FE0E7-B927-490C-8AB8-4A0CECC2BD9B}" type="presOf" srcId="{59181553-1201-48A1-854A-100AED1C8410}" destId="{A6A184C6-29AD-4516-B2F4-028D142A337F}" srcOrd="0" destOrd="0" presId="urn:microsoft.com/office/officeart/2018/2/layout/IconVerticalSolidList"/>
    <dgm:cxn modelId="{9250CDE9-5C1B-45E6-8367-019B02E4FE4A}" type="presParOf" srcId="{A6A184C6-29AD-4516-B2F4-028D142A337F}" destId="{676E79E0-D74E-466F-8F2B-BF4398900C2A}" srcOrd="0" destOrd="0" presId="urn:microsoft.com/office/officeart/2018/2/layout/IconVerticalSolidList"/>
    <dgm:cxn modelId="{BB21F1A1-EAFA-44CE-8218-6B89638BE38B}" type="presParOf" srcId="{676E79E0-D74E-466F-8F2B-BF4398900C2A}" destId="{7A252EDF-F085-4B2C-8869-C4C59EEACA07}" srcOrd="0" destOrd="0" presId="urn:microsoft.com/office/officeart/2018/2/layout/IconVerticalSolidList"/>
    <dgm:cxn modelId="{86BCED36-7498-4259-B583-2D25DE6FB472}" type="presParOf" srcId="{676E79E0-D74E-466F-8F2B-BF4398900C2A}" destId="{B814DD5E-1BCF-4FEF-A4A6-6B608AD14B4C}" srcOrd="1" destOrd="0" presId="urn:microsoft.com/office/officeart/2018/2/layout/IconVerticalSolidList"/>
    <dgm:cxn modelId="{6C5E1428-AA2B-4E03-9B70-7800128C9E8D}" type="presParOf" srcId="{676E79E0-D74E-466F-8F2B-BF4398900C2A}" destId="{234F9F29-AE00-44C4-9AEC-0159DA9359B5}" srcOrd="2" destOrd="0" presId="urn:microsoft.com/office/officeart/2018/2/layout/IconVerticalSolidList"/>
    <dgm:cxn modelId="{DC480BBD-B4E3-4571-BE45-19E45B20C935}" type="presParOf" srcId="{676E79E0-D74E-466F-8F2B-BF4398900C2A}" destId="{E479D603-BE7B-41EF-976A-137F6A277D02}" srcOrd="3" destOrd="0" presId="urn:microsoft.com/office/officeart/2018/2/layout/IconVerticalSolidList"/>
    <dgm:cxn modelId="{7FC17FBF-8251-4AAD-AF46-382A88B37DBF}" type="presParOf" srcId="{A6A184C6-29AD-4516-B2F4-028D142A337F}" destId="{289ACB79-4371-4E5D-898B-8699379C2122}" srcOrd="1" destOrd="0" presId="urn:microsoft.com/office/officeart/2018/2/layout/IconVerticalSolidList"/>
    <dgm:cxn modelId="{CF1B7B4E-66D1-4215-9278-C72A091D46C0}" type="presParOf" srcId="{A6A184C6-29AD-4516-B2F4-028D142A337F}" destId="{20E5D924-F5B3-426F-9B55-CBA3D31C33DA}" srcOrd="2" destOrd="0" presId="urn:microsoft.com/office/officeart/2018/2/layout/IconVerticalSolidList"/>
    <dgm:cxn modelId="{AEB04CC8-AC20-4E46-891F-031A217AD83C}" type="presParOf" srcId="{20E5D924-F5B3-426F-9B55-CBA3D31C33DA}" destId="{F969296C-E28B-4E69-A081-85BDEB1CB04B}" srcOrd="0" destOrd="0" presId="urn:microsoft.com/office/officeart/2018/2/layout/IconVerticalSolidList"/>
    <dgm:cxn modelId="{5480EA3B-9DC7-4679-BFA6-7AC6581FA7CF}" type="presParOf" srcId="{20E5D924-F5B3-426F-9B55-CBA3D31C33DA}" destId="{43290EF6-0BF0-4F60-97F7-0D216816675E}" srcOrd="1" destOrd="0" presId="urn:microsoft.com/office/officeart/2018/2/layout/IconVerticalSolidList"/>
    <dgm:cxn modelId="{D26DF6D6-81EB-4FDC-B7CB-661E480EF5A8}" type="presParOf" srcId="{20E5D924-F5B3-426F-9B55-CBA3D31C33DA}" destId="{327376B5-E98D-4BE0-98EE-5D3CC304C850}" srcOrd="2" destOrd="0" presId="urn:microsoft.com/office/officeart/2018/2/layout/IconVerticalSolidList"/>
    <dgm:cxn modelId="{98C1D167-3272-45C2-9E7E-959195388EF1}" type="presParOf" srcId="{20E5D924-F5B3-426F-9B55-CBA3D31C33DA}" destId="{DD591379-09FD-41D8-93C0-1DF5906BE7E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34C1EF-CA34-455C-A0BE-51A24908CEC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EBFE734-6F0A-4962-8057-CA9188C65767}">
      <dgm:prSet/>
      <dgm:spPr/>
      <dgm:t>
        <a:bodyPr/>
        <a:lstStyle/>
        <a:p>
          <a:r>
            <a:rPr lang="nl-BE" b="0"/>
            <a:t>Verken enkele opleidingen meer in de diepte</a:t>
          </a:r>
          <a:r>
            <a:rPr lang="en-US" b="0"/>
            <a:t>​</a:t>
          </a:r>
          <a:endParaRPr lang="en-US"/>
        </a:p>
      </dgm:t>
    </dgm:pt>
    <dgm:pt modelId="{66151E40-53B6-4A64-9972-8FDD523AA155}" type="parTrans" cxnId="{D1309A7A-8EF8-4ADA-BE82-97D64955493D}">
      <dgm:prSet/>
      <dgm:spPr/>
      <dgm:t>
        <a:bodyPr/>
        <a:lstStyle/>
        <a:p>
          <a:endParaRPr lang="en-US"/>
        </a:p>
      </dgm:t>
    </dgm:pt>
    <dgm:pt modelId="{6CDAF01C-562E-499B-A330-5E3D42AB50A2}" type="sibTrans" cxnId="{D1309A7A-8EF8-4ADA-BE82-97D64955493D}">
      <dgm:prSet/>
      <dgm:spPr/>
      <dgm:t>
        <a:bodyPr/>
        <a:lstStyle/>
        <a:p>
          <a:endParaRPr lang="en-US"/>
        </a:p>
      </dgm:t>
    </dgm:pt>
    <dgm:pt modelId="{A4948D4F-CC61-444E-B963-0F14995804CE}">
      <dgm:prSet/>
      <dgm:spPr/>
      <dgm:t>
        <a:bodyPr/>
        <a:lstStyle/>
        <a:p>
          <a:r>
            <a:rPr lang="nl-BE" b="0"/>
            <a:t>Wat houden je voorkeursopleidingen juist in?</a:t>
          </a:r>
          <a:endParaRPr lang="en-US"/>
        </a:p>
      </dgm:t>
    </dgm:pt>
    <dgm:pt modelId="{E046478D-C0B0-44F9-A6D1-7865799999A5}" type="parTrans" cxnId="{D2949753-685F-4D92-B0C6-AAA4F58ACF44}">
      <dgm:prSet/>
      <dgm:spPr/>
      <dgm:t>
        <a:bodyPr/>
        <a:lstStyle/>
        <a:p>
          <a:endParaRPr lang="en-US"/>
        </a:p>
      </dgm:t>
    </dgm:pt>
    <dgm:pt modelId="{D827DAD1-5E2D-42EF-A86C-DC5A9B715F95}" type="sibTrans" cxnId="{D2949753-685F-4D92-B0C6-AAA4F58ACF44}">
      <dgm:prSet/>
      <dgm:spPr/>
      <dgm:t>
        <a:bodyPr/>
        <a:lstStyle/>
        <a:p>
          <a:endParaRPr lang="en-US"/>
        </a:p>
      </dgm:t>
    </dgm:pt>
    <dgm:pt modelId="{FE8BB7E1-12BF-4FC3-9095-24233DE8FB1B}" type="pres">
      <dgm:prSet presAssocID="{9A34C1EF-CA34-455C-A0BE-51A24908CEC6}" presName="root" presStyleCnt="0">
        <dgm:presLayoutVars>
          <dgm:dir/>
          <dgm:resizeHandles val="exact"/>
        </dgm:presLayoutVars>
      </dgm:prSet>
      <dgm:spPr/>
    </dgm:pt>
    <dgm:pt modelId="{9DFE6ABC-2C5D-400E-8526-EFFC2F18627F}" type="pres">
      <dgm:prSet presAssocID="{3EBFE734-6F0A-4962-8057-CA9188C65767}" presName="compNode" presStyleCnt="0"/>
      <dgm:spPr/>
    </dgm:pt>
    <dgm:pt modelId="{91C323E7-EB2F-4A50-B43C-3D2089248344}" type="pres">
      <dgm:prSet presAssocID="{3EBFE734-6F0A-4962-8057-CA9188C65767}" presName="bgRect" presStyleLbl="bgShp" presStyleIdx="0" presStyleCnt="2"/>
      <dgm:spPr/>
    </dgm:pt>
    <dgm:pt modelId="{C2983CA3-7937-4DAE-B132-5D57E88A8A0E}" type="pres">
      <dgm:prSet presAssocID="{3EBFE734-6F0A-4962-8057-CA9188C65767}"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Vis"/>
        </a:ext>
      </dgm:extLst>
    </dgm:pt>
    <dgm:pt modelId="{D6B2C3CE-4DCF-4B34-94CC-785DCC798CC7}" type="pres">
      <dgm:prSet presAssocID="{3EBFE734-6F0A-4962-8057-CA9188C65767}" presName="spaceRect" presStyleCnt="0"/>
      <dgm:spPr/>
    </dgm:pt>
    <dgm:pt modelId="{588D60EC-C8B6-47D4-B617-47CFD24FFAF8}" type="pres">
      <dgm:prSet presAssocID="{3EBFE734-6F0A-4962-8057-CA9188C65767}" presName="parTx" presStyleLbl="revTx" presStyleIdx="0" presStyleCnt="2">
        <dgm:presLayoutVars>
          <dgm:chMax val="0"/>
          <dgm:chPref val="0"/>
        </dgm:presLayoutVars>
      </dgm:prSet>
      <dgm:spPr/>
    </dgm:pt>
    <dgm:pt modelId="{B2159F63-1C03-4BDD-A652-F475E43D9B40}" type="pres">
      <dgm:prSet presAssocID="{6CDAF01C-562E-499B-A330-5E3D42AB50A2}" presName="sibTrans" presStyleCnt="0"/>
      <dgm:spPr/>
    </dgm:pt>
    <dgm:pt modelId="{1A74A603-8219-4C59-B780-44A8EAEF5301}" type="pres">
      <dgm:prSet presAssocID="{A4948D4F-CC61-444E-B963-0F14995804CE}" presName="compNode" presStyleCnt="0"/>
      <dgm:spPr/>
    </dgm:pt>
    <dgm:pt modelId="{45B7CE2A-FA01-476D-BCA2-57986F7169DA}" type="pres">
      <dgm:prSet presAssocID="{A4948D4F-CC61-444E-B963-0F14995804CE}" presName="bgRect" presStyleLbl="bgShp" presStyleIdx="1" presStyleCnt="2"/>
      <dgm:spPr/>
    </dgm:pt>
    <dgm:pt modelId="{3A4A0368-BCDA-4B42-A463-B80455CDFEA1}" type="pres">
      <dgm:prSet presAssocID="{A4948D4F-CC61-444E-B963-0F14995804CE}"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ee with hive"/>
        </a:ext>
      </dgm:extLst>
    </dgm:pt>
    <dgm:pt modelId="{D5792142-7C02-4562-8228-68CA3D1CAC78}" type="pres">
      <dgm:prSet presAssocID="{A4948D4F-CC61-444E-B963-0F14995804CE}" presName="spaceRect" presStyleCnt="0"/>
      <dgm:spPr/>
    </dgm:pt>
    <dgm:pt modelId="{AB659FB1-9C69-4AD2-B12E-A1F1717E96C8}" type="pres">
      <dgm:prSet presAssocID="{A4948D4F-CC61-444E-B963-0F14995804CE}" presName="parTx" presStyleLbl="revTx" presStyleIdx="1" presStyleCnt="2">
        <dgm:presLayoutVars>
          <dgm:chMax val="0"/>
          <dgm:chPref val="0"/>
        </dgm:presLayoutVars>
      </dgm:prSet>
      <dgm:spPr/>
    </dgm:pt>
  </dgm:ptLst>
  <dgm:cxnLst>
    <dgm:cxn modelId="{D2949753-685F-4D92-B0C6-AAA4F58ACF44}" srcId="{9A34C1EF-CA34-455C-A0BE-51A24908CEC6}" destId="{A4948D4F-CC61-444E-B963-0F14995804CE}" srcOrd="1" destOrd="0" parTransId="{E046478D-C0B0-44F9-A6D1-7865799999A5}" sibTransId="{D827DAD1-5E2D-42EF-A86C-DC5A9B715F95}"/>
    <dgm:cxn modelId="{D1309A7A-8EF8-4ADA-BE82-97D64955493D}" srcId="{9A34C1EF-CA34-455C-A0BE-51A24908CEC6}" destId="{3EBFE734-6F0A-4962-8057-CA9188C65767}" srcOrd="0" destOrd="0" parTransId="{66151E40-53B6-4A64-9972-8FDD523AA155}" sibTransId="{6CDAF01C-562E-499B-A330-5E3D42AB50A2}"/>
    <dgm:cxn modelId="{C3509A9A-AF5C-4690-999E-BD99FB507F75}" type="presOf" srcId="{A4948D4F-CC61-444E-B963-0F14995804CE}" destId="{AB659FB1-9C69-4AD2-B12E-A1F1717E96C8}" srcOrd="0" destOrd="0" presId="urn:microsoft.com/office/officeart/2018/2/layout/IconVerticalSolidList"/>
    <dgm:cxn modelId="{FD59FEA0-5E1B-45A2-A3FE-42F6E5EB635E}" type="presOf" srcId="{9A34C1EF-CA34-455C-A0BE-51A24908CEC6}" destId="{FE8BB7E1-12BF-4FC3-9095-24233DE8FB1B}" srcOrd="0" destOrd="0" presId="urn:microsoft.com/office/officeart/2018/2/layout/IconVerticalSolidList"/>
    <dgm:cxn modelId="{8F3A58BC-4649-4C5D-975D-0E45BDC3EB02}" type="presOf" srcId="{3EBFE734-6F0A-4962-8057-CA9188C65767}" destId="{588D60EC-C8B6-47D4-B617-47CFD24FFAF8}" srcOrd="0" destOrd="0" presId="urn:microsoft.com/office/officeart/2018/2/layout/IconVerticalSolidList"/>
    <dgm:cxn modelId="{288842A4-5FD1-4AD2-A840-B34EE18C1DA3}" type="presParOf" srcId="{FE8BB7E1-12BF-4FC3-9095-24233DE8FB1B}" destId="{9DFE6ABC-2C5D-400E-8526-EFFC2F18627F}" srcOrd="0" destOrd="0" presId="urn:microsoft.com/office/officeart/2018/2/layout/IconVerticalSolidList"/>
    <dgm:cxn modelId="{E1458D30-44F6-47BD-B972-99FCBC751224}" type="presParOf" srcId="{9DFE6ABC-2C5D-400E-8526-EFFC2F18627F}" destId="{91C323E7-EB2F-4A50-B43C-3D2089248344}" srcOrd="0" destOrd="0" presId="urn:microsoft.com/office/officeart/2018/2/layout/IconVerticalSolidList"/>
    <dgm:cxn modelId="{EC146D34-9964-43A4-B75D-7F05B6C7C316}" type="presParOf" srcId="{9DFE6ABC-2C5D-400E-8526-EFFC2F18627F}" destId="{C2983CA3-7937-4DAE-B132-5D57E88A8A0E}" srcOrd="1" destOrd="0" presId="urn:microsoft.com/office/officeart/2018/2/layout/IconVerticalSolidList"/>
    <dgm:cxn modelId="{52E8D00E-13E1-4A1F-8AB7-3078A3DE0AB7}" type="presParOf" srcId="{9DFE6ABC-2C5D-400E-8526-EFFC2F18627F}" destId="{D6B2C3CE-4DCF-4B34-94CC-785DCC798CC7}" srcOrd="2" destOrd="0" presId="urn:microsoft.com/office/officeart/2018/2/layout/IconVerticalSolidList"/>
    <dgm:cxn modelId="{F0D3AFF1-03A3-4854-B3B4-415A0FC5EB24}" type="presParOf" srcId="{9DFE6ABC-2C5D-400E-8526-EFFC2F18627F}" destId="{588D60EC-C8B6-47D4-B617-47CFD24FFAF8}" srcOrd="3" destOrd="0" presId="urn:microsoft.com/office/officeart/2018/2/layout/IconVerticalSolidList"/>
    <dgm:cxn modelId="{2312E632-0594-4C84-88BB-8071E1EF9F91}" type="presParOf" srcId="{FE8BB7E1-12BF-4FC3-9095-24233DE8FB1B}" destId="{B2159F63-1C03-4BDD-A652-F475E43D9B40}" srcOrd="1" destOrd="0" presId="urn:microsoft.com/office/officeart/2018/2/layout/IconVerticalSolidList"/>
    <dgm:cxn modelId="{3A754D62-D053-481F-B3B9-BBD76FEE1BBB}" type="presParOf" srcId="{FE8BB7E1-12BF-4FC3-9095-24233DE8FB1B}" destId="{1A74A603-8219-4C59-B780-44A8EAEF5301}" srcOrd="2" destOrd="0" presId="urn:microsoft.com/office/officeart/2018/2/layout/IconVerticalSolidList"/>
    <dgm:cxn modelId="{B383B71B-A3FF-4731-B85E-CE8A71CFEE8B}" type="presParOf" srcId="{1A74A603-8219-4C59-B780-44A8EAEF5301}" destId="{45B7CE2A-FA01-476D-BCA2-57986F7169DA}" srcOrd="0" destOrd="0" presId="urn:microsoft.com/office/officeart/2018/2/layout/IconVerticalSolidList"/>
    <dgm:cxn modelId="{40CFE558-867C-46D7-B0F5-FCAC63EA0935}" type="presParOf" srcId="{1A74A603-8219-4C59-B780-44A8EAEF5301}" destId="{3A4A0368-BCDA-4B42-A463-B80455CDFEA1}" srcOrd="1" destOrd="0" presId="urn:microsoft.com/office/officeart/2018/2/layout/IconVerticalSolidList"/>
    <dgm:cxn modelId="{81C40600-A01A-49AC-A326-09DEF18B4F21}" type="presParOf" srcId="{1A74A603-8219-4C59-B780-44A8EAEF5301}" destId="{D5792142-7C02-4562-8228-68CA3D1CAC78}" srcOrd="2" destOrd="0" presId="urn:microsoft.com/office/officeart/2018/2/layout/IconVerticalSolidList"/>
    <dgm:cxn modelId="{36FC0D95-4798-4858-8DDB-2A5563B3041D}" type="presParOf" srcId="{1A74A603-8219-4C59-B780-44A8EAEF5301}" destId="{AB659FB1-9C69-4AD2-B12E-A1F1717E96C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466338-7CBE-4242-A173-5348CA4FC99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C56A0DF-4163-4DF4-948E-194AE06E0F75}">
      <dgm:prSet/>
      <dgm:spPr/>
      <dgm:t>
        <a:bodyPr/>
        <a:lstStyle/>
        <a:p>
          <a:r>
            <a:rPr lang="nl-BE" b="1" i="0"/>
            <a:t>Heb ik voldoende informatie om een keuze te maken?</a:t>
          </a:r>
          <a:endParaRPr lang="en-US"/>
        </a:p>
      </dgm:t>
    </dgm:pt>
    <dgm:pt modelId="{0F095964-3C2D-477B-B04C-AE74C788CC93}" type="parTrans" cxnId="{2B59D214-7BCF-4E24-9386-66F9A663E131}">
      <dgm:prSet/>
      <dgm:spPr/>
      <dgm:t>
        <a:bodyPr/>
        <a:lstStyle/>
        <a:p>
          <a:endParaRPr lang="en-US"/>
        </a:p>
      </dgm:t>
    </dgm:pt>
    <dgm:pt modelId="{E5AF5083-A536-4B2B-B352-71CA4EF4EECE}" type="sibTrans" cxnId="{2B59D214-7BCF-4E24-9386-66F9A663E131}">
      <dgm:prSet/>
      <dgm:spPr/>
      <dgm:t>
        <a:bodyPr/>
        <a:lstStyle/>
        <a:p>
          <a:endParaRPr lang="en-US"/>
        </a:p>
      </dgm:t>
    </dgm:pt>
    <dgm:pt modelId="{2251F8C7-6B92-4204-88B1-F54613B73C7D}">
      <dgm:prSet/>
      <dgm:spPr/>
      <dgm:t>
        <a:bodyPr/>
        <a:lstStyle/>
        <a:p>
          <a:r>
            <a:rPr lang="nl-BE" b="1" i="0"/>
            <a:t>Welke informatie heb ik nog nodig? </a:t>
          </a:r>
          <a:endParaRPr lang="en-US"/>
        </a:p>
      </dgm:t>
    </dgm:pt>
    <dgm:pt modelId="{06111C3B-3697-4C2E-B66B-58E8989850A9}" type="parTrans" cxnId="{1A87050A-5271-4D29-A080-C3E8DC1037A9}">
      <dgm:prSet/>
      <dgm:spPr/>
      <dgm:t>
        <a:bodyPr/>
        <a:lstStyle/>
        <a:p>
          <a:endParaRPr lang="en-US"/>
        </a:p>
      </dgm:t>
    </dgm:pt>
    <dgm:pt modelId="{C5800541-832A-4762-BF99-72234828A876}" type="sibTrans" cxnId="{1A87050A-5271-4D29-A080-C3E8DC1037A9}">
      <dgm:prSet/>
      <dgm:spPr/>
      <dgm:t>
        <a:bodyPr/>
        <a:lstStyle/>
        <a:p>
          <a:endParaRPr lang="en-US"/>
        </a:p>
      </dgm:t>
    </dgm:pt>
    <dgm:pt modelId="{E6BE23EC-5F6E-4C04-A1B7-00ED7B46194B}" type="pres">
      <dgm:prSet presAssocID="{61466338-7CBE-4242-A173-5348CA4FC999}" presName="root" presStyleCnt="0">
        <dgm:presLayoutVars>
          <dgm:dir/>
          <dgm:resizeHandles val="exact"/>
        </dgm:presLayoutVars>
      </dgm:prSet>
      <dgm:spPr/>
    </dgm:pt>
    <dgm:pt modelId="{2810261A-EF5D-46DE-87AA-68B3A1B90522}" type="pres">
      <dgm:prSet presAssocID="{9C56A0DF-4163-4DF4-948E-194AE06E0F75}" presName="compNode" presStyleCnt="0"/>
      <dgm:spPr/>
    </dgm:pt>
    <dgm:pt modelId="{BB97DAE4-D139-4A2C-95A0-066A331C43D0}" type="pres">
      <dgm:prSet presAssocID="{9C56A0DF-4163-4DF4-948E-194AE06E0F75}" presName="bgRect" presStyleLbl="bgShp" presStyleIdx="0" presStyleCnt="2"/>
      <dgm:spPr/>
    </dgm:pt>
    <dgm:pt modelId="{6B1BBB1C-9FEE-4B8F-B2F1-79C81DB5F923}" type="pres">
      <dgm:prSet presAssocID="{9C56A0DF-4163-4DF4-948E-194AE06E0F75}"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uis"/>
        </a:ext>
      </dgm:extLst>
    </dgm:pt>
    <dgm:pt modelId="{2EFD68CD-406A-4186-A962-7BEA984C44A9}" type="pres">
      <dgm:prSet presAssocID="{9C56A0DF-4163-4DF4-948E-194AE06E0F75}" presName="spaceRect" presStyleCnt="0"/>
      <dgm:spPr/>
    </dgm:pt>
    <dgm:pt modelId="{CC87953B-2718-411D-8299-2232199D25BC}" type="pres">
      <dgm:prSet presAssocID="{9C56A0DF-4163-4DF4-948E-194AE06E0F75}" presName="parTx" presStyleLbl="revTx" presStyleIdx="0" presStyleCnt="2">
        <dgm:presLayoutVars>
          <dgm:chMax val="0"/>
          <dgm:chPref val="0"/>
        </dgm:presLayoutVars>
      </dgm:prSet>
      <dgm:spPr/>
    </dgm:pt>
    <dgm:pt modelId="{8A61B86E-1B02-4EB7-8565-6267F3EC3D5F}" type="pres">
      <dgm:prSet presAssocID="{E5AF5083-A536-4B2B-B352-71CA4EF4EECE}" presName="sibTrans" presStyleCnt="0"/>
      <dgm:spPr/>
    </dgm:pt>
    <dgm:pt modelId="{2C2C799E-8305-41FC-B35A-7FF60908A9F1}" type="pres">
      <dgm:prSet presAssocID="{2251F8C7-6B92-4204-88B1-F54613B73C7D}" presName="compNode" presStyleCnt="0"/>
      <dgm:spPr/>
    </dgm:pt>
    <dgm:pt modelId="{3588136E-17EE-443F-A6DB-50A3FB493369}" type="pres">
      <dgm:prSet presAssocID="{2251F8C7-6B92-4204-88B1-F54613B73C7D}" presName="bgRect" presStyleLbl="bgShp" presStyleIdx="1" presStyleCnt="2"/>
      <dgm:spPr/>
    </dgm:pt>
    <dgm:pt modelId="{8CF4B432-6EFA-436A-A229-E4364D193FA8}" type="pres">
      <dgm:prSet presAssocID="{2251F8C7-6B92-4204-88B1-F54613B73C7D}"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ktetas"/>
        </a:ext>
      </dgm:extLst>
    </dgm:pt>
    <dgm:pt modelId="{3325CBE5-BBCB-4077-89E0-83B9A53DD17E}" type="pres">
      <dgm:prSet presAssocID="{2251F8C7-6B92-4204-88B1-F54613B73C7D}" presName="spaceRect" presStyleCnt="0"/>
      <dgm:spPr/>
    </dgm:pt>
    <dgm:pt modelId="{F1AE534D-E33C-412E-8D2E-A100302DBE85}" type="pres">
      <dgm:prSet presAssocID="{2251F8C7-6B92-4204-88B1-F54613B73C7D}" presName="parTx" presStyleLbl="revTx" presStyleIdx="1" presStyleCnt="2">
        <dgm:presLayoutVars>
          <dgm:chMax val="0"/>
          <dgm:chPref val="0"/>
        </dgm:presLayoutVars>
      </dgm:prSet>
      <dgm:spPr/>
    </dgm:pt>
  </dgm:ptLst>
  <dgm:cxnLst>
    <dgm:cxn modelId="{1A87050A-5271-4D29-A080-C3E8DC1037A9}" srcId="{61466338-7CBE-4242-A173-5348CA4FC999}" destId="{2251F8C7-6B92-4204-88B1-F54613B73C7D}" srcOrd="1" destOrd="0" parTransId="{06111C3B-3697-4C2E-B66B-58E8989850A9}" sibTransId="{C5800541-832A-4762-BF99-72234828A876}"/>
    <dgm:cxn modelId="{2B59D214-7BCF-4E24-9386-66F9A663E131}" srcId="{61466338-7CBE-4242-A173-5348CA4FC999}" destId="{9C56A0DF-4163-4DF4-948E-194AE06E0F75}" srcOrd="0" destOrd="0" parTransId="{0F095964-3C2D-477B-B04C-AE74C788CC93}" sibTransId="{E5AF5083-A536-4B2B-B352-71CA4EF4EECE}"/>
    <dgm:cxn modelId="{2A1E897D-E227-4A4D-B2AE-DB5336AF33FC}" type="presOf" srcId="{2251F8C7-6B92-4204-88B1-F54613B73C7D}" destId="{F1AE534D-E33C-412E-8D2E-A100302DBE85}" srcOrd="0" destOrd="0" presId="urn:microsoft.com/office/officeart/2018/2/layout/IconVerticalSolidList"/>
    <dgm:cxn modelId="{FF207FA6-2314-45D6-BAC6-855E62FEE139}" type="presOf" srcId="{61466338-7CBE-4242-A173-5348CA4FC999}" destId="{E6BE23EC-5F6E-4C04-A1B7-00ED7B46194B}" srcOrd="0" destOrd="0" presId="urn:microsoft.com/office/officeart/2018/2/layout/IconVerticalSolidList"/>
    <dgm:cxn modelId="{C16809CD-2BF4-420D-8989-12E5B12D1F16}" type="presOf" srcId="{9C56A0DF-4163-4DF4-948E-194AE06E0F75}" destId="{CC87953B-2718-411D-8299-2232199D25BC}" srcOrd="0" destOrd="0" presId="urn:microsoft.com/office/officeart/2018/2/layout/IconVerticalSolidList"/>
    <dgm:cxn modelId="{897628CE-B24B-486B-8911-05E0850D2F40}" type="presParOf" srcId="{E6BE23EC-5F6E-4C04-A1B7-00ED7B46194B}" destId="{2810261A-EF5D-46DE-87AA-68B3A1B90522}" srcOrd="0" destOrd="0" presId="urn:microsoft.com/office/officeart/2018/2/layout/IconVerticalSolidList"/>
    <dgm:cxn modelId="{5B05799F-6771-420D-A80A-A4DDC999574C}" type="presParOf" srcId="{2810261A-EF5D-46DE-87AA-68B3A1B90522}" destId="{BB97DAE4-D139-4A2C-95A0-066A331C43D0}" srcOrd="0" destOrd="0" presId="urn:microsoft.com/office/officeart/2018/2/layout/IconVerticalSolidList"/>
    <dgm:cxn modelId="{AEE58453-DB32-4CC0-8C53-D11F16CB5991}" type="presParOf" srcId="{2810261A-EF5D-46DE-87AA-68B3A1B90522}" destId="{6B1BBB1C-9FEE-4B8F-B2F1-79C81DB5F923}" srcOrd="1" destOrd="0" presId="urn:microsoft.com/office/officeart/2018/2/layout/IconVerticalSolidList"/>
    <dgm:cxn modelId="{71AD8EB3-AC87-43DE-99D8-8F0ACE73E0C8}" type="presParOf" srcId="{2810261A-EF5D-46DE-87AA-68B3A1B90522}" destId="{2EFD68CD-406A-4186-A962-7BEA984C44A9}" srcOrd="2" destOrd="0" presId="urn:microsoft.com/office/officeart/2018/2/layout/IconVerticalSolidList"/>
    <dgm:cxn modelId="{C7316693-6F26-4DED-8D08-C4CE39115879}" type="presParOf" srcId="{2810261A-EF5D-46DE-87AA-68B3A1B90522}" destId="{CC87953B-2718-411D-8299-2232199D25BC}" srcOrd="3" destOrd="0" presId="urn:microsoft.com/office/officeart/2018/2/layout/IconVerticalSolidList"/>
    <dgm:cxn modelId="{2323E30F-BFA4-43A7-AA89-0A619A1B6F1F}" type="presParOf" srcId="{E6BE23EC-5F6E-4C04-A1B7-00ED7B46194B}" destId="{8A61B86E-1B02-4EB7-8565-6267F3EC3D5F}" srcOrd="1" destOrd="0" presId="urn:microsoft.com/office/officeart/2018/2/layout/IconVerticalSolidList"/>
    <dgm:cxn modelId="{6A0218A8-E9B2-4340-A995-6FE2C0A42007}" type="presParOf" srcId="{E6BE23EC-5F6E-4C04-A1B7-00ED7B46194B}" destId="{2C2C799E-8305-41FC-B35A-7FF60908A9F1}" srcOrd="2" destOrd="0" presId="urn:microsoft.com/office/officeart/2018/2/layout/IconVerticalSolidList"/>
    <dgm:cxn modelId="{305094EA-9478-4842-9BFF-EC2239EDD979}" type="presParOf" srcId="{2C2C799E-8305-41FC-B35A-7FF60908A9F1}" destId="{3588136E-17EE-443F-A6DB-50A3FB493369}" srcOrd="0" destOrd="0" presId="urn:microsoft.com/office/officeart/2018/2/layout/IconVerticalSolidList"/>
    <dgm:cxn modelId="{2341127B-5D95-430F-BFB7-93187E79771E}" type="presParOf" srcId="{2C2C799E-8305-41FC-B35A-7FF60908A9F1}" destId="{8CF4B432-6EFA-436A-A229-E4364D193FA8}" srcOrd="1" destOrd="0" presId="urn:microsoft.com/office/officeart/2018/2/layout/IconVerticalSolidList"/>
    <dgm:cxn modelId="{CDD6418B-D57C-45EA-B700-9051B7C25A15}" type="presParOf" srcId="{2C2C799E-8305-41FC-B35A-7FF60908A9F1}" destId="{3325CBE5-BBCB-4077-89E0-83B9A53DD17E}" srcOrd="2" destOrd="0" presId="urn:microsoft.com/office/officeart/2018/2/layout/IconVerticalSolidList"/>
    <dgm:cxn modelId="{65946A0C-1BDC-4004-9834-883DB4126B57}" type="presParOf" srcId="{2C2C799E-8305-41FC-B35A-7FF60908A9F1}" destId="{F1AE534D-E33C-412E-8D2E-A100302DBE8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466338-7CBE-4242-A173-5348CA4FC99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C56A0DF-4163-4DF4-948E-194AE06E0F75}">
      <dgm:prSet/>
      <dgm:spPr/>
      <dgm:t>
        <a:bodyPr/>
        <a:lstStyle/>
        <a:p>
          <a:pPr rtl="0"/>
          <a:r>
            <a:rPr lang="nl-BE" b="1" i="0">
              <a:latin typeface="Arial" panose="020B0604020202020204"/>
            </a:rPr>
            <a:t>Bereid je voor</a:t>
          </a:r>
          <a:r>
            <a:rPr lang="nl-BE" b="1">
              <a:latin typeface="Arial" panose="020B0604020202020204"/>
            </a:rPr>
            <a:t> op de opleiding</a:t>
          </a:r>
          <a:endParaRPr lang="en-US"/>
        </a:p>
      </dgm:t>
    </dgm:pt>
    <dgm:pt modelId="{0F095964-3C2D-477B-B04C-AE74C788CC93}" type="parTrans" cxnId="{2B59D214-7BCF-4E24-9386-66F9A663E131}">
      <dgm:prSet/>
      <dgm:spPr/>
      <dgm:t>
        <a:bodyPr/>
        <a:lstStyle/>
        <a:p>
          <a:endParaRPr lang="en-US"/>
        </a:p>
      </dgm:t>
    </dgm:pt>
    <dgm:pt modelId="{E5AF5083-A536-4B2B-B352-71CA4EF4EECE}" type="sibTrans" cxnId="{2B59D214-7BCF-4E24-9386-66F9A663E131}">
      <dgm:prSet/>
      <dgm:spPr/>
      <dgm:t>
        <a:bodyPr/>
        <a:lstStyle/>
        <a:p>
          <a:endParaRPr lang="en-US"/>
        </a:p>
      </dgm:t>
    </dgm:pt>
    <dgm:pt modelId="{2251F8C7-6B92-4204-88B1-F54613B73C7D}">
      <dgm:prSet phldr="0"/>
      <dgm:spPr/>
      <dgm:t>
        <a:bodyPr/>
        <a:lstStyle/>
        <a:p>
          <a:pPr rtl="0"/>
          <a:r>
            <a:rPr lang="nl-BE" b="1">
              <a:latin typeface="Arial" panose="020B0604020202020204"/>
            </a:rPr>
            <a:t>Maak een actieplan</a:t>
          </a:r>
          <a:endParaRPr lang="nl-BE" b="1"/>
        </a:p>
      </dgm:t>
    </dgm:pt>
    <dgm:pt modelId="{06111C3B-3697-4C2E-B66B-58E8989850A9}" type="parTrans" cxnId="{1A87050A-5271-4D29-A080-C3E8DC1037A9}">
      <dgm:prSet/>
      <dgm:spPr/>
      <dgm:t>
        <a:bodyPr/>
        <a:lstStyle/>
        <a:p>
          <a:endParaRPr lang="en-US"/>
        </a:p>
      </dgm:t>
    </dgm:pt>
    <dgm:pt modelId="{C5800541-832A-4762-BF99-72234828A876}" type="sibTrans" cxnId="{1A87050A-5271-4D29-A080-C3E8DC1037A9}">
      <dgm:prSet/>
      <dgm:spPr/>
      <dgm:t>
        <a:bodyPr/>
        <a:lstStyle/>
        <a:p>
          <a:endParaRPr lang="en-US"/>
        </a:p>
      </dgm:t>
    </dgm:pt>
    <dgm:pt modelId="{E6BE23EC-5F6E-4C04-A1B7-00ED7B46194B}" type="pres">
      <dgm:prSet presAssocID="{61466338-7CBE-4242-A173-5348CA4FC999}" presName="root" presStyleCnt="0">
        <dgm:presLayoutVars>
          <dgm:dir/>
          <dgm:resizeHandles val="exact"/>
        </dgm:presLayoutVars>
      </dgm:prSet>
      <dgm:spPr/>
    </dgm:pt>
    <dgm:pt modelId="{2810261A-EF5D-46DE-87AA-68B3A1B90522}" type="pres">
      <dgm:prSet presAssocID="{9C56A0DF-4163-4DF4-948E-194AE06E0F75}" presName="compNode" presStyleCnt="0"/>
      <dgm:spPr/>
    </dgm:pt>
    <dgm:pt modelId="{BB97DAE4-D139-4A2C-95A0-066A331C43D0}" type="pres">
      <dgm:prSet presAssocID="{9C56A0DF-4163-4DF4-948E-194AE06E0F75}" presName="bgRect" presStyleLbl="bgShp" presStyleIdx="0" presStyleCnt="2"/>
      <dgm:spPr/>
    </dgm:pt>
    <dgm:pt modelId="{6B1BBB1C-9FEE-4B8F-B2F1-79C81DB5F923}" type="pres">
      <dgm:prSet presAssocID="{9C56A0DF-4163-4DF4-948E-194AE06E0F75}"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uis"/>
        </a:ext>
      </dgm:extLst>
    </dgm:pt>
    <dgm:pt modelId="{2EFD68CD-406A-4186-A962-7BEA984C44A9}" type="pres">
      <dgm:prSet presAssocID="{9C56A0DF-4163-4DF4-948E-194AE06E0F75}" presName="spaceRect" presStyleCnt="0"/>
      <dgm:spPr/>
    </dgm:pt>
    <dgm:pt modelId="{CC87953B-2718-411D-8299-2232199D25BC}" type="pres">
      <dgm:prSet presAssocID="{9C56A0DF-4163-4DF4-948E-194AE06E0F75}" presName="parTx" presStyleLbl="revTx" presStyleIdx="0" presStyleCnt="2">
        <dgm:presLayoutVars>
          <dgm:chMax val="0"/>
          <dgm:chPref val="0"/>
        </dgm:presLayoutVars>
      </dgm:prSet>
      <dgm:spPr/>
    </dgm:pt>
    <dgm:pt modelId="{8A61B86E-1B02-4EB7-8565-6267F3EC3D5F}" type="pres">
      <dgm:prSet presAssocID="{E5AF5083-A536-4B2B-B352-71CA4EF4EECE}" presName="sibTrans" presStyleCnt="0"/>
      <dgm:spPr/>
    </dgm:pt>
    <dgm:pt modelId="{2C2C799E-8305-41FC-B35A-7FF60908A9F1}" type="pres">
      <dgm:prSet presAssocID="{2251F8C7-6B92-4204-88B1-F54613B73C7D}" presName="compNode" presStyleCnt="0"/>
      <dgm:spPr/>
    </dgm:pt>
    <dgm:pt modelId="{3588136E-17EE-443F-A6DB-50A3FB493369}" type="pres">
      <dgm:prSet presAssocID="{2251F8C7-6B92-4204-88B1-F54613B73C7D}" presName="bgRect" presStyleLbl="bgShp" presStyleIdx="1" presStyleCnt="2"/>
      <dgm:spPr/>
    </dgm:pt>
    <dgm:pt modelId="{8CF4B432-6EFA-436A-A229-E4364D193FA8}" type="pres">
      <dgm:prSet presAssocID="{2251F8C7-6B92-4204-88B1-F54613B73C7D}"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ktetas"/>
        </a:ext>
      </dgm:extLst>
    </dgm:pt>
    <dgm:pt modelId="{3325CBE5-BBCB-4077-89E0-83B9A53DD17E}" type="pres">
      <dgm:prSet presAssocID="{2251F8C7-6B92-4204-88B1-F54613B73C7D}" presName="spaceRect" presStyleCnt="0"/>
      <dgm:spPr/>
    </dgm:pt>
    <dgm:pt modelId="{F1AE534D-E33C-412E-8D2E-A100302DBE85}" type="pres">
      <dgm:prSet presAssocID="{2251F8C7-6B92-4204-88B1-F54613B73C7D}" presName="parTx" presStyleLbl="revTx" presStyleIdx="1" presStyleCnt="2">
        <dgm:presLayoutVars>
          <dgm:chMax val="0"/>
          <dgm:chPref val="0"/>
        </dgm:presLayoutVars>
      </dgm:prSet>
      <dgm:spPr/>
    </dgm:pt>
  </dgm:ptLst>
  <dgm:cxnLst>
    <dgm:cxn modelId="{1A87050A-5271-4D29-A080-C3E8DC1037A9}" srcId="{61466338-7CBE-4242-A173-5348CA4FC999}" destId="{2251F8C7-6B92-4204-88B1-F54613B73C7D}" srcOrd="1" destOrd="0" parTransId="{06111C3B-3697-4C2E-B66B-58E8989850A9}" sibTransId="{C5800541-832A-4762-BF99-72234828A876}"/>
    <dgm:cxn modelId="{2B59D214-7BCF-4E24-9386-66F9A663E131}" srcId="{61466338-7CBE-4242-A173-5348CA4FC999}" destId="{9C56A0DF-4163-4DF4-948E-194AE06E0F75}" srcOrd="0" destOrd="0" parTransId="{0F095964-3C2D-477B-B04C-AE74C788CC93}" sibTransId="{E5AF5083-A536-4B2B-B352-71CA4EF4EECE}"/>
    <dgm:cxn modelId="{2A1E897D-E227-4A4D-B2AE-DB5336AF33FC}" type="presOf" srcId="{2251F8C7-6B92-4204-88B1-F54613B73C7D}" destId="{F1AE534D-E33C-412E-8D2E-A100302DBE85}" srcOrd="0" destOrd="0" presId="urn:microsoft.com/office/officeart/2018/2/layout/IconVerticalSolidList"/>
    <dgm:cxn modelId="{FF207FA6-2314-45D6-BAC6-855E62FEE139}" type="presOf" srcId="{61466338-7CBE-4242-A173-5348CA4FC999}" destId="{E6BE23EC-5F6E-4C04-A1B7-00ED7B46194B}" srcOrd="0" destOrd="0" presId="urn:microsoft.com/office/officeart/2018/2/layout/IconVerticalSolidList"/>
    <dgm:cxn modelId="{C16809CD-2BF4-420D-8989-12E5B12D1F16}" type="presOf" srcId="{9C56A0DF-4163-4DF4-948E-194AE06E0F75}" destId="{CC87953B-2718-411D-8299-2232199D25BC}" srcOrd="0" destOrd="0" presId="urn:microsoft.com/office/officeart/2018/2/layout/IconVerticalSolidList"/>
    <dgm:cxn modelId="{897628CE-B24B-486B-8911-05E0850D2F40}" type="presParOf" srcId="{E6BE23EC-5F6E-4C04-A1B7-00ED7B46194B}" destId="{2810261A-EF5D-46DE-87AA-68B3A1B90522}" srcOrd="0" destOrd="0" presId="urn:microsoft.com/office/officeart/2018/2/layout/IconVerticalSolidList"/>
    <dgm:cxn modelId="{5B05799F-6771-420D-A80A-A4DDC999574C}" type="presParOf" srcId="{2810261A-EF5D-46DE-87AA-68B3A1B90522}" destId="{BB97DAE4-D139-4A2C-95A0-066A331C43D0}" srcOrd="0" destOrd="0" presId="urn:microsoft.com/office/officeart/2018/2/layout/IconVerticalSolidList"/>
    <dgm:cxn modelId="{AEE58453-DB32-4CC0-8C53-D11F16CB5991}" type="presParOf" srcId="{2810261A-EF5D-46DE-87AA-68B3A1B90522}" destId="{6B1BBB1C-9FEE-4B8F-B2F1-79C81DB5F923}" srcOrd="1" destOrd="0" presId="urn:microsoft.com/office/officeart/2018/2/layout/IconVerticalSolidList"/>
    <dgm:cxn modelId="{71AD8EB3-AC87-43DE-99D8-8F0ACE73E0C8}" type="presParOf" srcId="{2810261A-EF5D-46DE-87AA-68B3A1B90522}" destId="{2EFD68CD-406A-4186-A962-7BEA984C44A9}" srcOrd="2" destOrd="0" presId="urn:microsoft.com/office/officeart/2018/2/layout/IconVerticalSolidList"/>
    <dgm:cxn modelId="{C7316693-6F26-4DED-8D08-C4CE39115879}" type="presParOf" srcId="{2810261A-EF5D-46DE-87AA-68B3A1B90522}" destId="{CC87953B-2718-411D-8299-2232199D25BC}" srcOrd="3" destOrd="0" presId="urn:microsoft.com/office/officeart/2018/2/layout/IconVerticalSolidList"/>
    <dgm:cxn modelId="{2323E30F-BFA4-43A7-AA89-0A619A1B6F1F}" type="presParOf" srcId="{E6BE23EC-5F6E-4C04-A1B7-00ED7B46194B}" destId="{8A61B86E-1B02-4EB7-8565-6267F3EC3D5F}" srcOrd="1" destOrd="0" presId="urn:microsoft.com/office/officeart/2018/2/layout/IconVerticalSolidList"/>
    <dgm:cxn modelId="{6A0218A8-E9B2-4340-A995-6FE2C0A42007}" type="presParOf" srcId="{E6BE23EC-5F6E-4C04-A1B7-00ED7B46194B}" destId="{2C2C799E-8305-41FC-B35A-7FF60908A9F1}" srcOrd="2" destOrd="0" presId="urn:microsoft.com/office/officeart/2018/2/layout/IconVerticalSolidList"/>
    <dgm:cxn modelId="{305094EA-9478-4842-9BFF-EC2239EDD979}" type="presParOf" srcId="{2C2C799E-8305-41FC-B35A-7FF60908A9F1}" destId="{3588136E-17EE-443F-A6DB-50A3FB493369}" srcOrd="0" destOrd="0" presId="urn:microsoft.com/office/officeart/2018/2/layout/IconVerticalSolidList"/>
    <dgm:cxn modelId="{2341127B-5D95-430F-BFB7-93187E79771E}" type="presParOf" srcId="{2C2C799E-8305-41FC-B35A-7FF60908A9F1}" destId="{8CF4B432-6EFA-436A-A229-E4364D193FA8}" srcOrd="1" destOrd="0" presId="urn:microsoft.com/office/officeart/2018/2/layout/IconVerticalSolidList"/>
    <dgm:cxn modelId="{CDD6418B-D57C-45EA-B700-9051B7C25A15}" type="presParOf" srcId="{2C2C799E-8305-41FC-B35A-7FF60908A9F1}" destId="{3325CBE5-BBCB-4077-89E0-83B9A53DD17E}" srcOrd="2" destOrd="0" presId="urn:microsoft.com/office/officeart/2018/2/layout/IconVerticalSolidList"/>
    <dgm:cxn modelId="{65946A0C-1BDC-4004-9834-883DB4126B57}" type="presParOf" srcId="{2C2C799E-8305-41FC-B35A-7FF60908A9F1}" destId="{F1AE534D-E33C-412E-8D2E-A100302DBE8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70EAF-8B8C-4085-8282-D742DD0A7962}">
      <dsp:nvSpPr>
        <dsp:cNvPr id="0" name=""/>
        <dsp:cNvSpPr/>
      </dsp:nvSpPr>
      <dsp:spPr>
        <a:xfrm>
          <a:off x="0" y="68707"/>
          <a:ext cx="10848975" cy="538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l-BE" sz="2300" b="0" kern="1200"/>
            <a:t>STAP 1: Ik wil kiezen!</a:t>
          </a:r>
          <a:r>
            <a:rPr lang="en-US" sz="2300" b="0" kern="1200"/>
            <a:t>​</a:t>
          </a:r>
          <a:endParaRPr lang="en-US" sz="2300" kern="1200"/>
        </a:p>
      </dsp:txBody>
      <dsp:txXfrm>
        <a:off x="26273" y="94980"/>
        <a:ext cx="10796429" cy="485654"/>
      </dsp:txXfrm>
    </dsp:sp>
    <dsp:sp modelId="{E1398D75-C96C-45F2-9742-3A774CE722E8}">
      <dsp:nvSpPr>
        <dsp:cNvPr id="0" name=""/>
        <dsp:cNvSpPr/>
      </dsp:nvSpPr>
      <dsp:spPr>
        <a:xfrm>
          <a:off x="0" y="673147"/>
          <a:ext cx="10848975" cy="538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l-BE" sz="2300" b="0" kern="1200"/>
            <a:t>STAP 2: Ik ken mezelf </a:t>
          </a:r>
          <a:r>
            <a:rPr lang="en-US" sz="2300" b="0" kern="1200"/>
            <a:t>​</a:t>
          </a:r>
          <a:endParaRPr lang="en-US" sz="2300" kern="1200"/>
        </a:p>
      </dsp:txBody>
      <dsp:txXfrm>
        <a:off x="26273" y="699420"/>
        <a:ext cx="10796429" cy="485654"/>
      </dsp:txXfrm>
    </dsp:sp>
    <dsp:sp modelId="{77C4B651-780B-4661-B6FC-FD9DD17BBC65}">
      <dsp:nvSpPr>
        <dsp:cNvPr id="0" name=""/>
        <dsp:cNvSpPr/>
      </dsp:nvSpPr>
      <dsp:spPr>
        <a:xfrm>
          <a:off x="0" y="1277587"/>
          <a:ext cx="10848975" cy="538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l-BE" sz="2300" b="0" kern="1200"/>
            <a:t>STAP 3: Ik verken het aanbod</a:t>
          </a:r>
          <a:r>
            <a:rPr lang="en-US" sz="2300" b="0" kern="1200"/>
            <a:t>​</a:t>
          </a:r>
          <a:endParaRPr lang="en-US" sz="2300" kern="1200"/>
        </a:p>
      </dsp:txBody>
      <dsp:txXfrm>
        <a:off x="26273" y="1303860"/>
        <a:ext cx="10796429" cy="485654"/>
      </dsp:txXfrm>
    </dsp:sp>
    <dsp:sp modelId="{022BE4E5-9FCB-4540-BAF9-59CA07560E4A}">
      <dsp:nvSpPr>
        <dsp:cNvPr id="0" name=""/>
        <dsp:cNvSpPr/>
      </dsp:nvSpPr>
      <dsp:spPr>
        <a:xfrm>
          <a:off x="0" y="1882027"/>
          <a:ext cx="10848975" cy="538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l-BE" sz="2300" b="0" kern="1200"/>
            <a:t>STAP 4: Ik onderzoek enkele opleidingen</a:t>
          </a:r>
          <a:r>
            <a:rPr lang="en-US" sz="2300" b="0" kern="1200"/>
            <a:t>​</a:t>
          </a:r>
          <a:endParaRPr lang="en-US" sz="2300" kern="1200"/>
        </a:p>
      </dsp:txBody>
      <dsp:txXfrm>
        <a:off x="26273" y="1908300"/>
        <a:ext cx="10796429" cy="485654"/>
      </dsp:txXfrm>
    </dsp:sp>
    <dsp:sp modelId="{B90280AA-11B8-4BCF-980A-EE56128A1C3C}">
      <dsp:nvSpPr>
        <dsp:cNvPr id="0" name=""/>
        <dsp:cNvSpPr/>
      </dsp:nvSpPr>
      <dsp:spPr>
        <a:xfrm>
          <a:off x="0" y="2486467"/>
          <a:ext cx="10848975" cy="538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l-BE" sz="2300" b="0" kern="1200"/>
            <a:t>STAP 5: Ik bereid me voor op mijn keuze</a:t>
          </a:r>
          <a:r>
            <a:rPr lang="en-US" sz="2300" b="0" kern="1200"/>
            <a:t>​</a:t>
          </a:r>
          <a:endParaRPr lang="en-US" sz="2300" kern="1200"/>
        </a:p>
      </dsp:txBody>
      <dsp:txXfrm>
        <a:off x="26273" y="2512740"/>
        <a:ext cx="10796429" cy="485654"/>
      </dsp:txXfrm>
    </dsp:sp>
    <dsp:sp modelId="{C668AB60-26EB-4C3E-96B4-A1E24D51ABF7}">
      <dsp:nvSpPr>
        <dsp:cNvPr id="0" name=""/>
        <dsp:cNvSpPr/>
      </dsp:nvSpPr>
      <dsp:spPr>
        <a:xfrm>
          <a:off x="0" y="3090907"/>
          <a:ext cx="10848975" cy="538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l-BE" sz="2300" b="0" kern="1200"/>
            <a:t>STAP 6: Ik ga ermee aan de slag</a:t>
          </a:r>
          <a:endParaRPr lang="en-US" sz="2300" kern="1200"/>
        </a:p>
      </dsp:txBody>
      <dsp:txXfrm>
        <a:off x="26273" y="3117180"/>
        <a:ext cx="10796429" cy="485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333AC-2603-458E-B951-791965CB6AB2}">
      <dsp:nvSpPr>
        <dsp:cNvPr id="0" name=""/>
        <dsp:cNvSpPr/>
      </dsp:nvSpPr>
      <dsp:spPr>
        <a:xfrm>
          <a:off x="0" y="451"/>
          <a:ext cx="10848975" cy="10562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A8D532-A6C1-4869-BC36-E82775DF056F}">
      <dsp:nvSpPr>
        <dsp:cNvPr id="0" name=""/>
        <dsp:cNvSpPr/>
      </dsp:nvSpPr>
      <dsp:spPr>
        <a:xfrm>
          <a:off x="319518" y="238110"/>
          <a:ext cx="580943" cy="58094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13B36B-A0ED-418B-B0DF-69867B466BFD}">
      <dsp:nvSpPr>
        <dsp:cNvPr id="0" name=""/>
        <dsp:cNvSpPr/>
      </dsp:nvSpPr>
      <dsp:spPr>
        <a:xfrm>
          <a:off x="1219981" y="451"/>
          <a:ext cx="9628993" cy="1056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88" tIns="111788" rIns="111788" bIns="111788" numCol="1" spcCol="1270" anchor="ctr" anchorCtr="0">
          <a:noAutofit/>
        </a:bodyPr>
        <a:lstStyle/>
        <a:p>
          <a:pPr marL="0" lvl="0" indent="0" algn="l" defTabSz="1111250">
            <a:lnSpc>
              <a:spcPct val="90000"/>
            </a:lnSpc>
            <a:spcBef>
              <a:spcPct val="0"/>
            </a:spcBef>
            <a:spcAft>
              <a:spcPct val="35000"/>
            </a:spcAft>
            <a:buNone/>
          </a:pPr>
          <a:r>
            <a:rPr lang="nl-BE" sz="2500" kern="1200"/>
            <a:t>Ik besef dat ik een keuze moet maken.</a:t>
          </a:r>
          <a:endParaRPr lang="en-US" sz="2500" kern="1200"/>
        </a:p>
      </dsp:txBody>
      <dsp:txXfrm>
        <a:off x="1219981" y="451"/>
        <a:ext cx="9628993" cy="1056260"/>
      </dsp:txXfrm>
    </dsp:sp>
    <dsp:sp modelId="{CDC5BCC3-60C3-44EC-891A-C243B21EB830}">
      <dsp:nvSpPr>
        <dsp:cNvPr id="0" name=""/>
        <dsp:cNvSpPr/>
      </dsp:nvSpPr>
      <dsp:spPr>
        <a:xfrm>
          <a:off x="0" y="1320777"/>
          <a:ext cx="10848975" cy="10562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4E0363-9CA5-4BE4-AB9A-29A4AC36B87B}">
      <dsp:nvSpPr>
        <dsp:cNvPr id="0" name=""/>
        <dsp:cNvSpPr/>
      </dsp:nvSpPr>
      <dsp:spPr>
        <a:xfrm>
          <a:off x="319518" y="1558435"/>
          <a:ext cx="580943" cy="580943"/>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104A73-3748-42A5-A2F1-CB3D3647A42D}">
      <dsp:nvSpPr>
        <dsp:cNvPr id="0" name=""/>
        <dsp:cNvSpPr/>
      </dsp:nvSpPr>
      <dsp:spPr>
        <a:xfrm>
          <a:off x="1219981" y="1320777"/>
          <a:ext cx="9628993" cy="1056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88" tIns="111788" rIns="111788" bIns="111788" numCol="1" spcCol="1270" anchor="ctr" anchorCtr="0">
          <a:noAutofit/>
        </a:bodyPr>
        <a:lstStyle/>
        <a:p>
          <a:pPr marL="0" lvl="0" indent="0" algn="l" defTabSz="1111250">
            <a:lnSpc>
              <a:spcPct val="90000"/>
            </a:lnSpc>
            <a:spcBef>
              <a:spcPct val="0"/>
            </a:spcBef>
            <a:spcAft>
              <a:spcPct val="35000"/>
            </a:spcAft>
            <a:buNone/>
          </a:pPr>
          <a:r>
            <a:rPr lang="nl-BE" sz="2500" kern="1200"/>
            <a:t>Wat is mijn motivatie om te studeren?</a:t>
          </a:r>
        </a:p>
      </dsp:txBody>
      <dsp:txXfrm>
        <a:off x="1219981" y="1320777"/>
        <a:ext cx="9628993" cy="1056260"/>
      </dsp:txXfrm>
    </dsp:sp>
    <dsp:sp modelId="{8F6BED45-7F7D-474F-8862-8F1F271983CD}">
      <dsp:nvSpPr>
        <dsp:cNvPr id="0" name=""/>
        <dsp:cNvSpPr/>
      </dsp:nvSpPr>
      <dsp:spPr>
        <a:xfrm>
          <a:off x="0" y="2641102"/>
          <a:ext cx="10848975" cy="10562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6024A3-5C36-438A-9F73-8AC4D121DD66}">
      <dsp:nvSpPr>
        <dsp:cNvPr id="0" name=""/>
        <dsp:cNvSpPr/>
      </dsp:nvSpPr>
      <dsp:spPr>
        <a:xfrm>
          <a:off x="319518" y="2878761"/>
          <a:ext cx="580943" cy="58094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A07EE4-A6D5-4DAD-A9B8-1D806E4AE82A}">
      <dsp:nvSpPr>
        <dsp:cNvPr id="0" name=""/>
        <dsp:cNvSpPr/>
      </dsp:nvSpPr>
      <dsp:spPr>
        <a:xfrm>
          <a:off x="1219981" y="2641102"/>
          <a:ext cx="9628993" cy="1056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88" tIns="111788" rIns="111788" bIns="111788" numCol="1" spcCol="1270" anchor="ctr" anchorCtr="0">
          <a:noAutofit/>
        </a:bodyPr>
        <a:lstStyle/>
        <a:p>
          <a:pPr marL="0" lvl="0" indent="0" algn="l" defTabSz="1111250">
            <a:lnSpc>
              <a:spcPct val="90000"/>
            </a:lnSpc>
            <a:spcBef>
              <a:spcPct val="0"/>
            </a:spcBef>
            <a:spcAft>
              <a:spcPct val="35000"/>
            </a:spcAft>
            <a:buNone/>
          </a:pPr>
          <a:r>
            <a:rPr lang="nl-BE" sz="2500" kern="1200"/>
            <a:t>Ik onderneem acties om een goede keuze te maken.</a:t>
          </a:r>
          <a:endParaRPr lang="en-US" sz="2500" kern="1200"/>
        </a:p>
      </dsp:txBody>
      <dsp:txXfrm>
        <a:off x="1219981" y="2641102"/>
        <a:ext cx="9628993" cy="10562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ACD601-5DF0-44B6-89E4-EBC47CC38BBF}">
      <dsp:nvSpPr>
        <dsp:cNvPr id="0" name=""/>
        <dsp:cNvSpPr/>
      </dsp:nvSpPr>
      <dsp:spPr>
        <a:xfrm>
          <a:off x="0" y="600894"/>
          <a:ext cx="10848975" cy="11093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F09617-7F25-4C00-B038-56E9B3DB26D3}">
      <dsp:nvSpPr>
        <dsp:cNvPr id="0" name=""/>
        <dsp:cNvSpPr/>
      </dsp:nvSpPr>
      <dsp:spPr>
        <a:xfrm>
          <a:off x="335576" y="850497"/>
          <a:ext cx="610139" cy="61013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77267B-E572-4BB3-9945-CDC05C195857}">
      <dsp:nvSpPr>
        <dsp:cNvPr id="0" name=""/>
        <dsp:cNvSpPr/>
      </dsp:nvSpPr>
      <dsp:spPr>
        <a:xfrm>
          <a:off x="1281292" y="600894"/>
          <a:ext cx="9567682" cy="1109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06" tIns="117406" rIns="117406" bIns="117406" numCol="1" spcCol="1270" anchor="ctr" anchorCtr="0">
          <a:noAutofit/>
        </a:bodyPr>
        <a:lstStyle/>
        <a:p>
          <a:pPr marL="0" lvl="0" indent="0" algn="l" defTabSz="1111250">
            <a:lnSpc>
              <a:spcPct val="90000"/>
            </a:lnSpc>
            <a:spcBef>
              <a:spcPct val="0"/>
            </a:spcBef>
            <a:spcAft>
              <a:spcPct val="35000"/>
            </a:spcAft>
            <a:buNone/>
          </a:pPr>
          <a:r>
            <a:rPr lang="nl-BE" sz="2500" b="1" i="0" kern="1200"/>
            <a:t>Jezelf leren kennen is een levenslang proces.</a:t>
          </a:r>
          <a:endParaRPr lang="en-US" sz="2500" kern="1200"/>
        </a:p>
      </dsp:txBody>
      <dsp:txXfrm>
        <a:off x="1281292" y="600894"/>
        <a:ext cx="9567682" cy="1109344"/>
      </dsp:txXfrm>
    </dsp:sp>
    <dsp:sp modelId="{230C7B1C-FCBF-4F0A-B039-5E10BB9F8995}">
      <dsp:nvSpPr>
        <dsp:cNvPr id="0" name=""/>
        <dsp:cNvSpPr/>
      </dsp:nvSpPr>
      <dsp:spPr>
        <a:xfrm>
          <a:off x="0" y="1987575"/>
          <a:ext cx="10848975" cy="11093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8C4D72-BF20-4095-B2C0-FCDCB84242A3}">
      <dsp:nvSpPr>
        <dsp:cNvPr id="0" name=""/>
        <dsp:cNvSpPr/>
      </dsp:nvSpPr>
      <dsp:spPr>
        <a:xfrm>
          <a:off x="335576" y="2237178"/>
          <a:ext cx="610139" cy="61013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1C1B8A-DF7B-4D7D-A984-6EA5FE322F64}">
      <dsp:nvSpPr>
        <dsp:cNvPr id="0" name=""/>
        <dsp:cNvSpPr/>
      </dsp:nvSpPr>
      <dsp:spPr>
        <a:xfrm>
          <a:off x="1281292" y="1987575"/>
          <a:ext cx="9567682" cy="1109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06" tIns="117406" rIns="117406" bIns="117406" numCol="1" spcCol="1270" anchor="ctr" anchorCtr="0">
          <a:noAutofit/>
        </a:bodyPr>
        <a:lstStyle/>
        <a:p>
          <a:pPr marL="0" lvl="0" indent="0" algn="l" defTabSz="1111250">
            <a:lnSpc>
              <a:spcPct val="90000"/>
            </a:lnSpc>
            <a:spcBef>
              <a:spcPct val="0"/>
            </a:spcBef>
            <a:spcAft>
              <a:spcPct val="35000"/>
            </a:spcAft>
            <a:buNone/>
          </a:pPr>
          <a:endParaRPr lang="en-US" sz="2500" kern="1200"/>
        </a:p>
      </dsp:txBody>
      <dsp:txXfrm>
        <a:off x="1281292" y="1987575"/>
        <a:ext cx="9567682" cy="11093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52EDF-F085-4B2C-8869-C4C59EEACA07}">
      <dsp:nvSpPr>
        <dsp:cNvPr id="0" name=""/>
        <dsp:cNvSpPr/>
      </dsp:nvSpPr>
      <dsp:spPr>
        <a:xfrm>
          <a:off x="0" y="600894"/>
          <a:ext cx="10848975" cy="11093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14DD5E-1BCF-4FEF-A4A6-6B608AD14B4C}">
      <dsp:nvSpPr>
        <dsp:cNvPr id="0" name=""/>
        <dsp:cNvSpPr/>
      </dsp:nvSpPr>
      <dsp:spPr>
        <a:xfrm>
          <a:off x="335576" y="850497"/>
          <a:ext cx="610139" cy="61013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79D603-BE7B-41EF-976A-137F6A277D02}">
      <dsp:nvSpPr>
        <dsp:cNvPr id="0" name=""/>
        <dsp:cNvSpPr/>
      </dsp:nvSpPr>
      <dsp:spPr>
        <a:xfrm>
          <a:off x="1281292" y="600894"/>
          <a:ext cx="9567682" cy="1109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06" tIns="117406" rIns="117406" bIns="117406" numCol="1" spcCol="1270" anchor="ctr" anchorCtr="0">
          <a:noAutofit/>
        </a:bodyPr>
        <a:lstStyle/>
        <a:p>
          <a:pPr marL="0" lvl="0" indent="0" algn="l" defTabSz="1111250">
            <a:lnSpc>
              <a:spcPct val="90000"/>
            </a:lnSpc>
            <a:spcBef>
              <a:spcPct val="0"/>
            </a:spcBef>
            <a:spcAft>
              <a:spcPct val="35000"/>
            </a:spcAft>
            <a:buNone/>
          </a:pPr>
          <a:r>
            <a:rPr lang="nl-BE" sz="2500" b="1" i="0" kern="1200"/>
            <a:t>Wegwijs in de structuur van het hoger onderwijs</a:t>
          </a:r>
          <a:endParaRPr lang="en-US" sz="2500" kern="1200"/>
        </a:p>
      </dsp:txBody>
      <dsp:txXfrm>
        <a:off x="1281292" y="600894"/>
        <a:ext cx="9567682" cy="1109344"/>
      </dsp:txXfrm>
    </dsp:sp>
    <dsp:sp modelId="{F969296C-E28B-4E69-A081-85BDEB1CB04B}">
      <dsp:nvSpPr>
        <dsp:cNvPr id="0" name=""/>
        <dsp:cNvSpPr/>
      </dsp:nvSpPr>
      <dsp:spPr>
        <a:xfrm>
          <a:off x="0" y="1987575"/>
          <a:ext cx="10848975" cy="11093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290EF6-0BF0-4F60-97F7-0D216816675E}">
      <dsp:nvSpPr>
        <dsp:cNvPr id="0" name=""/>
        <dsp:cNvSpPr/>
      </dsp:nvSpPr>
      <dsp:spPr>
        <a:xfrm>
          <a:off x="335576" y="2237178"/>
          <a:ext cx="610139" cy="61013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591379-09FD-41D8-93C0-1DF5906BE7E0}">
      <dsp:nvSpPr>
        <dsp:cNvPr id="0" name=""/>
        <dsp:cNvSpPr/>
      </dsp:nvSpPr>
      <dsp:spPr>
        <a:xfrm>
          <a:off x="1281292" y="1987575"/>
          <a:ext cx="9567682" cy="1109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06" tIns="117406" rIns="117406" bIns="117406" numCol="1" spcCol="1270" anchor="ctr" anchorCtr="0">
          <a:noAutofit/>
        </a:bodyPr>
        <a:lstStyle/>
        <a:p>
          <a:pPr marL="0" lvl="0" indent="0" algn="l" defTabSz="1111250">
            <a:lnSpc>
              <a:spcPct val="90000"/>
            </a:lnSpc>
            <a:spcBef>
              <a:spcPct val="0"/>
            </a:spcBef>
            <a:spcAft>
              <a:spcPct val="35000"/>
            </a:spcAft>
            <a:buNone/>
          </a:pPr>
          <a:r>
            <a:rPr lang="nl-BE" sz="2500" b="1" i="0" kern="1200"/>
            <a:t>Welke opleidingen zijn er?</a:t>
          </a:r>
          <a:endParaRPr lang="en-US" sz="2500" kern="1200"/>
        </a:p>
      </dsp:txBody>
      <dsp:txXfrm>
        <a:off x="1281292" y="1987575"/>
        <a:ext cx="9567682" cy="11093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323E7-EB2F-4A50-B43C-3D2089248344}">
      <dsp:nvSpPr>
        <dsp:cNvPr id="0" name=""/>
        <dsp:cNvSpPr/>
      </dsp:nvSpPr>
      <dsp:spPr>
        <a:xfrm>
          <a:off x="0" y="600894"/>
          <a:ext cx="10848975" cy="11093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983CA3-7937-4DAE-B132-5D57E88A8A0E}">
      <dsp:nvSpPr>
        <dsp:cNvPr id="0" name=""/>
        <dsp:cNvSpPr/>
      </dsp:nvSpPr>
      <dsp:spPr>
        <a:xfrm>
          <a:off x="335576" y="850497"/>
          <a:ext cx="610139" cy="61013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8D60EC-C8B6-47D4-B617-47CFD24FFAF8}">
      <dsp:nvSpPr>
        <dsp:cNvPr id="0" name=""/>
        <dsp:cNvSpPr/>
      </dsp:nvSpPr>
      <dsp:spPr>
        <a:xfrm>
          <a:off x="1281292" y="600894"/>
          <a:ext cx="9567682" cy="1109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06" tIns="117406" rIns="117406" bIns="117406" numCol="1" spcCol="1270" anchor="ctr" anchorCtr="0">
          <a:noAutofit/>
        </a:bodyPr>
        <a:lstStyle/>
        <a:p>
          <a:pPr marL="0" lvl="0" indent="0" algn="l" defTabSz="1111250">
            <a:lnSpc>
              <a:spcPct val="90000"/>
            </a:lnSpc>
            <a:spcBef>
              <a:spcPct val="0"/>
            </a:spcBef>
            <a:spcAft>
              <a:spcPct val="35000"/>
            </a:spcAft>
            <a:buNone/>
          </a:pPr>
          <a:r>
            <a:rPr lang="nl-BE" sz="2500" b="0" kern="1200"/>
            <a:t>Verken enkele opleidingen meer in de diepte</a:t>
          </a:r>
          <a:r>
            <a:rPr lang="en-US" sz="2500" b="0" kern="1200"/>
            <a:t>​</a:t>
          </a:r>
          <a:endParaRPr lang="en-US" sz="2500" kern="1200"/>
        </a:p>
      </dsp:txBody>
      <dsp:txXfrm>
        <a:off x="1281292" y="600894"/>
        <a:ext cx="9567682" cy="1109344"/>
      </dsp:txXfrm>
    </dsp:sp>
    <dsp:sp modelId="{45B7CE2A-FA01-476D-BCA2-57986F7169DA}">
      <dsp:nvSpPr>
        <dsp:cNvPr id="0" name=""/>
        <dsp:cNvSpPr/>
      </dsp:nvSpPr>
      <dsp:spPr>
        <a:xfrm>
          <a:off x="0" y="1987575"/>
          <a:ext cx="10848975" cy="11093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4A0368-BCDA-4B42-A463-B80455CDFEA1}">
      <dsp:nvSpPr>
        <dsp:cNvPr id="0" name=""/>
        <dsp:cNvSpPr/>
      </dsp:nvSpPr>
      <dsp:spPr>
        <a:xfrm>
          <a:off x="335576" y="2237178"/>
          <a:ext cx="610139" cy="61013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659FB1-9C69-4AD2-B12E-A1F1717E96C8}">
      <dsp:nvSpPr>
        <dsp:cNvPr id="0" name=""/>
        <dsp:cNvSpPr/>
      </dsp:nvSpPr>
      <dsp:spPr>
        <a:xfrm>
          <a:off x="1281292" y="1987575"/>
          <a:ext cx="9567682" cy="1109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06" tIns="117406" rIns="117406" bIns="117406" numCol="1" spcCol="1270" anchor="ctr" anchorCtr="0">
          <a:noAutofit/>
        </a:bodyPr>
        <a:lstStyle/>
        <a:p>
          <a:pPr marL="0" lvl="0" indent="0" algn="l" defTabSz="1111250">
            <a:lnSpc>
              <a:spcPct val="90000"/>
            </a:lnSpc>
            <a:spcBef>
              <a:spcPct val="0"/>
            </a:spcBef>
            <a:spcAft>
              <a:spcPct val="35000"/>
            </a:spcAft>
            <a:buNone/>
          </a:pPr>
          <a:r>
            <a:rPr lang="nl-BE" sz="2500" b="0" kern="1200"/>
            <a:t>Wat houden je voorkeursopleidingen juist in?</a:t>
          </a:r>
          <a:endParaRPr lang="en-US" sz="2500" kern="1200"/>
        </a:p>
      </dsp:txBody>
      <dsp:txXfrm>
        <a:off x="1281292" y="1987575"/>
        <a:ext cx="9567682" cy="11093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7DAE4-D139-4A2C-95A0-066A331C43D0}">
      <dsp:nvSpPr>
        <dsp:cNvPr id="0" name=""/>
        <dsp:cNvSpPr/>
      </dsp:nvSpPr>
      <dsp:spPr>
        <a:xfrm>
          <a:off x="0" y="600894"/>
          <a:ext cx="10848975" cy="11093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1BBB1C-9FEE-4B8F-B2F1-79C81DB5F923}">
      <dsp:nvSpPr>
        <dsp:cNvPr id="0" name=""/>
        <dsp:cNvSpPr/>
      </dsp:nvSpPr>
      <dsp:spPr>
        <a:xfrm>
          <a:off x="335576" y="850497"/>
          <a:ext cx="610139" cy="61013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87953B-2718-411D-8299-2232199D25BC}">
      <dsp:nvSpPr>
        <dsp:cNvPr id="0" name=""/>
        <dsp:cNvSpPr/>
      </dsp:nvSpPr>
      <dsp:spPr>
        <a:xfrm>
          <a:off x="1281292" y="600894"/>
          <a:ext cx="9567682" cy="1109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06" tIns="117406" rIns="117406" bIns="117406" numCol="1" spcCol="1270" anchor="ctr" anchorCtr="0">
          <a:noAutofit/>
        </a:bodyPr>
        <a:lstStyle/>
        <a:p>
          <a:pPr marL="0" lvl="0" indent="0" algn="l" defTabSz="1111250">
            <a:lnSpc>
              <a:spcPct val="90000"/>
            </a:lnSpc>
            <a:spcBef>
              <a:spcPct val="0"/>
            </a:spcBef>
            <a:spcAft>
              <a:spcPct val="35000"/>
            </a:spcAft>
            <a:buNone/>
          </a:pPr>
          <a:r>
            <a:rPr lang="nl-BE" sz="2500" b="1" i="0" kern="1200"/>
            <a:t>Heb ik voldoende informatie om een keuze te maken?</a:t>
          </a:r>
          <a:endParaRPr lang="en-US" sz="2500" kern="1200"/>
        </a:p>
      </dsp:txBody>
      <dsp:txXfrm>
        <a:off x="1281292" y="600894"/>
        <a:ext cx="9567682" cy="1109344"/>
      </dsp:txXfrm>
    </dsp:sp>
    <dsp:sp modelId="{3588136E-17EE-443F-A6DB-50A3FB493369}">
      <dsp:nvSpPr>
        <dsp:cNvPr id="0" name=""/>
        <dsp:cNvSpPr/>
      </dsp:nvSpPr>
      <dsp:spPr>
        <a:xfrm>
          <a:off x="0" y="1987575"/>
          <a:ext cx="10848975" cy="11093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F4B432-6EFA-436A-A229-E4364D193FA8}">
      <dsp:nvSpPr>
        <dsp:cNvPr id="0" name=""/>
        <dsp:cNvSpPr/>
      </dsp:nvSpPr>
      <dsp:spPr>
        <a:xfrm>
          <a:off x="335576" y="2237178"/>
          <a:ext cx="610139" cy="61013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AE534D-E33C-412E-8D2E-A100302DBE85}">
      <dsp:nvSpPr>
        <dsp:cNvPr id="0" name=""/>
        <dsp:cNvSpPr/>
      </dsp:nvSpPr>
      <dsp:spPr>
        <a:xfrm>
          <a:off x="1281292" y="1987575"/>
          <a:ext cx="9567682" cy="1109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06" tIns="117406" rIns="117406" bIns="117406" numCol="1" spcCol="1270" anchor="ctr" anchorCtr="0">
          <a:noAutofit/>
        </a:bodyPr>
        <a:lstStyle/>
        <a:p>
          <a:pPr marL="0" lvl="0" indent="0" algn="l" defTabSz="1111250">
            <a:lnSpc>
              <a:spcPct val="90000"/>
            </a:lnSpc>
            <a:spcBef>
              <a:spcPct val="0"/>
            </a:spcBef>
            <a:spcAft>
              <a:spcPct val="35000"/>
            </a:spcAft>
            <a:buNone/>
          </a:pPr>
          <a:r>
            <a:rPr lang="nl-BE" sz="2500" b="1" i="0" kern="1200"/>
            <a:t>Welke informatie heb ik nog nodig? </a:t>
          </a:r>
          <a:endParaRPr lang="en-US" sz="2500" kern="1200"/>
        </a:p>
      </dsp:txBody>
      <dsp:txXfrm>
        <a:off x="1281292" y="1987575"/>
        <a:ext cx="9567682" cy="11093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7DAE4-D139-4A2C-95A0-066A331C43D0}">
      <dsp:nvSpPr>
        <dsp:cNvPr id="0" name=""/>
        <dsp:cNvSpPr/>
      </dsp:nvSpPr>
      <dsp:spPr>
        <a:xfrm>
          <a:off x="0" y="600894"/>
          <a:ext cx="10848975" cy="11093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1BBB1C-9FEE-4B8F-B2F1-79C81DB5F923}">
      <dsp:nvSpPr>
        <dsp:cNvPr id="0" name=""/>
        <dsp:cNvSpPr/>
      </dsp:nvSpPr>
      <dsp:spPr>
        <a:xfrm>
          <a:off x="335576" y="850497"/>
          <a:ext cx="610139" cy="61013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87953B-2718-411D-8299-2232199D25BC}">
      <dsp:nvSpPr>
        <dsp:cNvPr id="0" name=""/>
        <dsp:cNvSpPr/>
      </dsp:nvSpPr>
      <dsp:spPr>
        <a:xfrm>
          <a:off x="1281292" y="600894"/>
          <a:ext cx="9567682" cy="1109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06" tIns="117406" rIns="117406" bIns="117406" numCol="1" spcCol="1270" anchor="ctr" anchorCtr="0">
          <a:noAutofit/>
        </a:bodyPr>
        <a:lstStyle/>
        <a:p>
          <a:pPr marL="0" lvl="0" indent="0" algn="l" defTabSz="1111250" rtl="0">
            <a:lnSpc>
              <a:spcPct val="90000"/>
            </a:lnSpc>
            <a:spcBef>
              <a:spcPct val="0"/>
            </a:spcBef>
            <a:spcAft>
              <a:spcPct val="35000"/>
            </a:spcAft>
            <a:buNone/>
          </a:pPr>
          <a:r>
            <a:rPr lang="nl-BE" sz="2500" b="1" i="0" kern="1200">
              <a:latin typeface="Arial" panose="020B0604020202020204"/>
            </a:rPr>
            <a:t>Bereid je voor</a:t>
          </a:r>
          <a:r>
            <a:rPr lang="nl-BE" sz="2500" b="1" kern="1200">
              <a:latin typeface="Arial" panose="020B0604020202020204"/>
            </a:rPr>
            <a:t> op de opleiding</a:t>
          </a:r>
          <a:endParaRPr lang="en-US" sz="2500" kern="1200"/>
        </a:p>
      </dsp:txBody>
      <dsp:txXfrm>
        <a:off x="1281292" y="600894"/>
        <a:ext cx="9567682" cy="1109344"/>
      </dsp:txXfrm>
    </dsp:sp>
    <dsp:sp modelId="{3588136E-17EE-443F-A6DB-50A3FB493369}">
      <dsp:nvSpPr>
        <dsp:cNvPr id="0" name=""/>
        <dsp:cNvSpPr/>
      </dsp:nvSpPr>
      <dsp:spPr>
        <a:xfrm>
          <a:off x="0" y="1987575"/>
          <a:ext cx="10848975" cy="11093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F4B432-6EFA-436A-A229-E4364D193FA8}">
      <dsp:nvSpPr>
        <dsp:cNvPr id="0" name=""/>
        <dsp:cNvSpPr/>
      </dsp:nvSpPr>
      <dsp:spPr>
        <a:xfrm>
          <a:off x="335576" y="2237178"/>
          <a:ext cx="610139" cy="61013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AE534D-E33C-412E-8D2E-A100302DBE85}">
      <dsp:nvSpPr>
        <dsp:cNvPr id="0" name=""/>
        <dsp:cNvSpPr/>
      </dsp:nvSpPr>
      <dsp:spPr>
        <a:xfrm>
          <a:off x="1281292" y="1987575"/>
          <a:ext cx="9567682" cy="1109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06" tIns="117406" rIns="117406" bIns="117406" numCol="1" spcCol="1270" anchor="ctr" anchorCtr="0">
          <a:noAutofit/>
        </a:bodyPr>
        <a:lstStyle/>
        <a:p>
          <a:pPr marL="0" lvl="0" indent="0" algn="l" defTabSz="1111250" rtl="0">
            <a:lnSpc>
              <a:spcPct val="90000"/>
            </a:lnSpc>
            <a:spcBef>
              <a:spcPct val="0"/>
            </a:spcBef>
            <a:spcAft>
              <a:spcPct val="35000"/>
            </a:spcAft>
            <a:buNone/>
          </a:pPr>
          <a:r>
            <a:rPr lang="nl-BE" sz="2500" b="1" kern="1200">
              <a:latin typeface="Arial" panose="020B0604020202020204"/>
            </a:rPr>
            <a:t>Maak een actieplan</a:t>
          </a:r>
          <a:endParaRPr lang="nl-BE" sz="2500" b="1" kern="1200"/>
        </a:p>
      </dsp:txBody>
      <dsp:txXfrm>
        <a:off x="1281292" y="1987575"/>
        <a:ext cx="9567682" cy="11093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E3C5C90A-CDF8-FAE0-71CB-D86827EFBE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a:extLst>
              <a:ext uri="{FF2B5EF4-FFF2-40B4-BE49-F238E27FC236}">
                <a16:creationId xmlns:a16="http://schemas.microsoft.com/office/drawing/2014/main" id="{F89CCD81-2856-5108-4E49-034C940518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BBDEE3-489F-450A-BD09-CB00B1CCD20C}" type="datetimeFigureOut">
              <a:rPr lang="nl-BE" smtClean="0"/>
              <a:t>18/06/2026</a:t>
            </a:fld>
            <a:endParaRPr lang="nl-BE"/>
          </a:p>
        </p:txBody>
      </p:sp>
      <p:sp>
        <p:nvSpPr>
          <p:cNvPr id="4" name="Tijdelijke aanduiding voor voettekst 3">
            <a:extLst>
              <a:ext uri="{FF2B5EF4-FFF2-40B4-BE49-F238E27FC236}">
                <a16:creationId xmlns:a16="http://schemas.microsoft.com/office/drawing/2014/main" id="{789ADBA5-3534-840F-3F60-B1EE83F836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0AECEF18-9D74-8C2F-97FC-4EAFF51618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0576EB-943A-47FA-B043-2C8AD7F995DB}" type="slidenum">
              <a:rPr lang="nl-BE" smtClean="0"/>
              <a:t>‹nr.›</a:t>
            </a:fld>
            <a:endParaRPr lang="nl-BE"/>
          </a:p>
        </p:txBody>
      </p:sp>
    </p:spTree>
    <p:extLst>
      <p:ext uri="{BB962C8B-B14F-4D97-AF65-F5344CB8AC3E}">
        <p14:creationId xmlns:p14="http://schemas.microsoft.com/office/powerpoint/2010/main" val="2640262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56B839-27A1-0F42-A880-92935DB2F48B}" type="datetimeFigureOut">
              <a:rPr lang="nl-BE" smtClean="0"/>
              <a:t>18/06/2026</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E7BC8-A0CB-124A-857E-E3DB620211BD}" type="slidenum">
              <a:rPr lang="nl-BE" smtClean="0"/>
              <a:t>‹nr.›</a:t>
            </a:fld>
            <a:endParaRPr lang="nl-BE"/>
          </a:p>
        </p:txBody>
      </p:sp>
    </p:spTree>
    <p:extLst>
      <p:ext uri="{BB962C8B-B14F-4D97-AF65-F5344CB8AC3E}">
        <p14:creationId xmlns:p14="http://schemas.microsoft.com/office/powerpoint/2010/main" val="2449897389"/>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detalentcoach.be/gratis-tes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etalentcoach.be/gratis-tes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1DE7BC8-A0CB-124A-857E-E3DB620211BD}" type="slidenum">
              <a:rPr lang="nl-BE" smtClean="0"/>
              <a:t>1</a:t>
            </a:fld>
            <a:endParaRPr lang="nl-BE"/>
          </a:p>
        </p:txBody>
      </p:sp>
    </p:spTree>
    <p:extLst>
      <p:ext uri="{BB962C8B-B14F-4D97-AF65-F5344CB8AC3E}">
        <p14:creationId xmlns:p14="http://schemas.microsoft.com/office/powerpoint/2010/main" val="1032556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600" kern="1200">
                <a:solidFill>
                  <a:schemeClr val="tx1"/>
                </a:solidFill>
                <a:effectLst/>
                <a:latin typeface="+mn-lt"/>
                <a:ea typeface="+mn-ea"/>
                <a:cs typeface="+mn-cs"/>
              </a:rPr>
              <a:t> Bij deze keuzetaak is het de bedoeling om op zoek te gaan naar </a:t>
            </a:r>
            <a:r>
              <a:rPr lang="nl-BE" sz="1600" b="1" kern="1200">
                <a:solidFill>
                  <a:schemeClr val="tx1"/>
                </a:solidFill>
                <a:effectLst/>
                <a:latin typeface="+mn-lt"/>
                <a:ea typeface="+mn-ea"/>
                <a:cs typeface="+mn-cs"/>
              </a:rPr>
              <a:t>algemene informatie over het hoger onderwijs</a:t>
            </a:r>
            <a:r>
              <a:rPr lang="nl-BE" sz="1600" kern="1200">
                <a:solidFill>
                  <a:schemeClr val="tx1"/>
                </a:solidFill>
                <a:effectLst/>
                <a:latin typeface="+mn-lt"/>
                <a:ea typeface="+mn-ea"/>
                <a:cs typeface="+mn-cs"/>
              </a:rPr>
              <a:t> en de </a:t>
            </a:r>
            <a:r>
              <a:rPr lang="nl-BE" sz="1600" b="1" kern="1200">
                <a:solidFill>
                  <a:schemeClr val="tx1"/>
                </a:solidFill>
                <a:effectLst/>
                <a:latin typeface="+mn-lt"/>
                <a:ea typeface="+mn-ea"/>
                <a:cs typeface="+mn-cs"/>
              </a:rPr>
              <a:t>verschillende opleidingen/beroepen</a:t>
            </a:r>
            <a:r>
              <a:rPr lang="nl-BE" sz="1600" kern="1200">
                <a:solidFill>
                  <a:schemeClr val="tx1"/>
                </a:solidFill>
                <a:effectLst/>
                <a:latin typeface="+mn-lt"/>
                <a:ea typeface="+mn-ea"/>
                <a:cs typeface="+mn-cs"/>
              </a:rPr>
              <a:t> die er bestaan. Dit is een belangrijke stap in je keuzeproces! Als je je niet voldoende informeert over het aanbod aan opleidingen, zie je misschien interessante richtingen over het hoofd. We willen met deze stap vooral voorkomen dat je later spijt hebt dat omdat je geen weet had van een opleiding die je achteraf gezien graag had gevolgd, of dat je een opleiding onterecht uitsluit omdat je niet goed geïnformeerd bent over de  verschillende niveaus waarin deze aangeboden wordt. Een grondige inspectie van het aanbod in het hoger onderwijs is dus aangewezen. Om wegwijs te geraken in het grote aanbod van opleidingen, is het allereerst belangrijk om de structuur van het hoger onderwijs te kennen:</a:t>
            </a:r>
          </a:p>
          <a:p>
            <a:endParaRPr lang="nl-BE"/>
          </a:p>
          <a:p>
            <a:endParaRPr lang="nl-BE"/>
          </a:p>
        </p:txBody>
      </p:sp>
      <p:sp>
        <p:nvSpPr>
          <p:cNvPr id="4" name="Tijdelijke aanduiding voor dianummer 3"/>
          <p:cNvSpPr>
            <a:spLocks noGrp="1"/>
          </p:cNvSpPr>
          <p:nvPr>
            <p:ph type="sldNum" sz="quarter" idx="5"/>
          </p:nvPr>
        </p:nvSpPr>
        <p:spPr/>
        <p:txBody>
          <a:bodyPr/>
          <a:lstStyle/>
          <a:p>
            <a:fld id="{F1DE7BC8-A0CB-124A-857E-E3DB620211BD}" type="slidenum">
              <a:rPr lang="nl-BE" smtClean="0"/>
              <a:t>15</a:t>
            </a:fld>
            <a:endParaRPr lang="nl-BE"/>
          </a:p>
        </p:txBody>
      </p:sp>
    </p:spTree>
    <p:extLst>
      <p:ext uri="{BB962C8B-B14F-4D97-AF65-F5344CB8AC3E}">
        <p14:creationId xmlns:p14="http://schemas.microsoft.com/office/powerpoint/2010/main" val="2501361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Nieuwe afbeelding toevoegen! (zie boekje)</a:t>
            </a:r>
          </a:p>
        </p:txBody>
      </p:sp>
      <p:sp>
        <p:nvSpPr>
          <p:cNvPr id="4" name="Tijdelijke aanduiding voor dianummer 3"/>
          <p:cNvSpPr>
            <a:spLocks noGrp="1"/>
          </p:cNvSpPr>
          <p:nvPr>
            <p:ph type="sldNum" sz="quarter" idx="5"/>
          </p:nvPr>
        </p:nvSpPr>
        <p:spPr/>
        <p:txBody>
          <a:bodyPr/>
          <a:lstStyle/>
          <a:p>
            <a:fld id="{F1DE7BC8-A0CB-124A-857E-E3DB620211BD}" type="slidenum">
              <a:rPr lang="nl-BE" smtClean="0"/>
              <a:t>17</a:t>
            </a:fld>
            <a:endParaRPr lang="nl-BE"/>
          </a:p>
        </p:txBody>
      </p:sp>
    </p:spTree>
    <p:extLst>
      <p:ext uri="{BB962C8B-B14F-4D97-AF65-F5344CB8AC3E}">
        <p14:creationId xmlns:p14="http://schemas.microsoft.com/office/powerpoint/2010/main" val="3120649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5 min p39</a:t>
            </a:r>
          </a:p>
          <a:p>
            <a:r>
              <a:rPr lang="nl-BE" b="1"/>
              <a:t>Stap 3. Ik verken het aanbod – pagina 39</a:t>
            </a:r>
            <a:endParaRPr lang="nl-BE"/>
          </a:p>
        </p:txBody>
      </p:sp>
      <p:sp>
        <p:nvSpPr>
          <p:cNvPr id="4" name="Tijdelijke aanduiding voor dianummer 3"/>
          <p:cNvSpPr>
            <a:spLocks noGrp="1"/>
          </p:cNvSpPr>
          <p:nvPr>
            <p:ph type="sldNum" sz="quarter" idx="5"/>
          </p:nvPr>
        </p:nvSpPr>
        <p:spPr/>
        <p:txBody>
          <a:bodyPr/>
          <a:lstStyle/>
          <a:p>
            <a:fld id="{083C565E-81D2-40A9-A808-929BE28E91B5}" type="slidenum">
              <a:rPr lang="nl-BE" smtClean="0"/>
              <a:t>18</a:t>
            </a:fld>
            <a:endParaRPr lang="nl-BE"/>
          </a:p>
        </p:txBody>
      </p:sp>
    </p:spTree>
    <p:extLst>
      <p:ext uri="{BB962C8B-B14F-4D97-AF65-F5344CB8AC3E}">
        <p14:creationId xmlns:p14="http://schemas.microsoft.com/office/powerpoint/2010/main" val="2953454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C5DCF-DE3C-BA4D-47DA-54C481434BB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E0AD9D7-B7BC-25DE-EAA7-619ECA5AB2E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FADFF2E-A1B3-CF3D-E74E-A09159ABCBFB}"/>
              </a:ext>
            </a:extLst>
          </p:cNvPr>
          <p:cNvSpPr>
            <a:spLocks noGrp="1"/>
          </p:cNvSpPr>
          <p:nvPr>
            <p:ph type="body" idx="1"/>
          </p:nvPr>
        </p:nvSpPr>
        <p:spPr/>
        <p:txBody>
          <a:bodyPr/>
          <a:lstStyle/>
          <a:p>
            <a:r>
              <a:rPr lang="nl-BE"/>
              <a:t>Het hoger onderwijs wordt via het systeem van leerkrediet gefinancierd. </a:t>
            </a:r>
          </a:p>
          <a:p>
            <a:endParaRPr lang="nl-BE"/>
          </a:p>
          <a:p>
            <a:pPr lvl="1"/>
            <a:r>
              <a:rPr lang="nl-BE"/>
              <a:t>Een bonus</a:t>
            </a:r>
          </a:p>
          <a:p>
            <a:pPr lvl="2"/>
            <a:r>
              <a:rPr lang="nl-BE"/>
              <a:t>De eerste 60 studiepunten die je verwerft, ongeacht de trajectschijf of het academiejaar, worden dubbel teruggegeven (enkel bij een diplomacontract).</a:t>
            </a:r>
          </a:p>
          <a:p>
            <a:pPr lvl="1"/>
            <a:r>
              <a:rPr lang="nl-BE"/>
              <a:t>Van studierichting veranderen</a:t>
            </a:r>
          </a:p>
          <a:p>
            <a:pPr lvl="2"/>
            <a:r>
              <a:rPr lang="nl-BE"/>
              <a:t>De regels verschillen voor generatiestudenten, niet-generatiestudenten en studenten onder creditcontract.</a:t>
            </a:r>
          </a:p>
          <a:p>
            <a:endParaRPr lang="nl-BE"/>
          </a:p>
        </p:txBody>
      </p:sp>
      <p:sp>
        <p:nvSpPr>
          <p:cNvPr id="4" name="Tijdelijke aanduiding voor dianummer 3">
            <a:extLst>
              <a:ext uri="{FF2B5EF4-FFF2-40B4-BE49-F238E27FC236}">
                <a16:creationId xmlns:a16="http://schemas.microsoft.com/office/drawing/2014/main" id="{4712CC07-80B8-8D92-D61A-CAF48A6A9C7F}"/>
              </a:ext>
            </a:extLst>
          </p:cNvPr>
          <p:cNvSpPr>
            <a:spLocks noGrp="1"/>
          </p:cNvSpPr>
          <p:nvPr>
            <p:ph type="sldNum" sz="quarter" idx="5"/>
          </p:nvPr>
        </p:nvSpPr>
        <p:spPr/>
        <p:txBody>
          <a:bodyPr/>
          <a:lstStyle/>
          <a:p>
            <a:fld id="{F1DE7BC8-A0CB-124A-857E-E3DB620211BD}" type="slidenum">
              <a:rPr lang="nl-BE" smtClean="0"/>
              <a:t>20</a:t>
            </a:fld>
            <a:endParaRPr lang="nl-BE"/>
          </a:p>
        </p:txBody>
      </p:sp>
    </p:spTree>
    <p:extLst>
      <p:ext uri="{BB962C8B-B14F-4D97-AF65-F5344CB8AC3E}">
        <p14:creationId xmlns:p14="http://schemas.microsoft.com/office/powerpoint/2010/main" val="283257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nl-BE"/>
              <a:t>Drempelpakket raadplegen via </a:t>
            </a:r>
            <a:r>
              <a:rPr lang="nl-BE" err="1"/>
              <a:t>MijnPXL</a:t>
            </a:r>
            <a:r>
              <a:rPr lang="nl-BE"/>
              <a:t> (module ‘mijn drempelpakket’)</a:t>
            </a:r>
          </a:p>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DE7BC8-A0CB-124A-857E-E3DB620211BD}"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8370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Opdracht op school + thuis</a:t>
            </a:r>
          </a:p>
          <a:p>
            <a:r>
              <a:rPr lang="nl-BE"/>
              <a:t>Op p 41 staat voorbereiding voor SID in. </a:t>
            </a:r>
          </a:p>
        </p:txBody>
      </p:sp>
      <p:sp>
        <p:nvSpPr>
          <p:cNvPr id="4" name="Tijdelijke aanduiding voor dianummer 3"/>
          <p:cNvSpPr>
            <a:spLocks noGrp="1"/>
          </p:cNvSpPr>
          <p:nvPr>
            <p:ph type="sldNum" sz="quarter" idx="5"/>
          </p:nvPr>
        </p:nvSpPr>
        <p:spPr/>
        <p:txBody>
          <a:bodyPr/>
          <a:lstStyle/>
          <a:p>
            <a:fld id="{F1DE7BC8-A0CB-124A-857E-E3DB620211BD}" type="slidenum">
              <a:rPr lang="nl-BE" smtClean="0"/>
              <a:t>22</a:t>
            </a:fld>
            <a:endParaRPr lang="nl-BE"/>
          </a:p>
        </p:txBody>
      </p:sp>
    </p:spTree>
    <p:extLst>
      <p:ext uri="{BB962C8B-B14F-4D97-AF65-F5344CB8AC3E}">
        <p14:creationId xmlns:p14="http://schemas.microsoft.com/office/powerpoint/2010/main" val="3160128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Dit is hoe het staat op de gsm. Naar beneden scrollen en dan belangstelling. </a:t>
            </a:r>
          </a:p>
          <a:p>
            <a:r>
              <a:rPr lang="nl-BE"/>
              <a:t>Sociaal dienstbetoon: politie, verpleegkundige, arts, kinderbegeleider, leraar</a:t>
            </a:r>
          </a:p>
        </p:txBody>
      </p:sp>
      <p:sp>
        <p:nvSpPr>
          <p:cNvPr id="4" name="Tijdelijke aanduiding voor dianummer 3"/>
          <p:cNvSpPr>
            <a:spLocks noGrp="1"/>
          </p:cNvSpPr>
          <p:nvPr>
            <p:ph type="sldNum" sz="quarter" idx="5"/>
          </p:nvPr>
        </p:nvSpPr>
        <p:spPr/>
        <p:txBody>
          <a:bodyPr/>
          <a:lstStyle/>
          <a:p>
            <a:fld id="{F1DE7BC8-A0CB-124A-857E-E3DB620211BD}" type="slidenum">
              <a:rPr lang="nl-BE" smtClean="0"/>
              <a:t>24</a:t>
            </a:fld>
            <a:endParaRPr lang="nl-BE"/>
          </a:p>
        </p:txBody>
      </p:sp>
    </p:spTree>
    <p:extLst>
      <p:ext uri="{BB962C8B-B14F-4D97-AF65-F5344CB8AC3E}">
        <p14:creationId xmlns:p14="http://schemas.microsoft.com/office/powerpoint/2010/main" val="77158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3C7CB-8BCB-BD3C-515B-5C879037012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038DC1B-66E6-6CCC-EB97-5C14B7ED48D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1DE18A5-ED39-0CA5-5DA1-D78B6AF9F572}"/>
              </a:ext>
            </a:extLst>
          </p:cNvPr>
          <p:cNvSpPr>
            <a:spLocks noGrp="1"/>
          </p:cNvSpPr>
          <p:nvPr>
            <p:ph type="body" idx="1"/>
          </p:nvPr>
        </p:nvSpPr>
        <p:spPr/>
        <p:txBody>
          <a:bodyPr/>
          <a:lstStyle/>
          <a:p>
            <a:r>
              <a:rPr lang="nl-BE" sz="1600" b="1" kern="1200">
                <a:solidFill>
                  <a:schemeClr val="tx1"/>
                </a:solidFill>
                <a:effectLst/>
                <a:latin typeface="+mn-lt"/>
                <a:ea typeface="+mn-ea"/>
                <a:cs typeface="+mn-cs"/>
              </a:rPr>
              <a:t>5 min</a:t>
            </a:r>
          </a:p>
          <a:p>
            <a:r>
              <a:rPr lang="nl-BE" sz="1600" b="1" kern="1200">
                <a:solidFill>
                  <a:schemeClr val="tx1"/>
                </a:solidFill>
                <a:effectLst/>
                <a:latin typeface="+mn-lt"/>
                <a:ea typeface="+mn-ea"/>
                <a:cs typeface="+mn-cs"/>
              </a:rPr>
              <a:t>Opendeurdagen</a:t>
            </a:r>
            <a:r>
              <a:rPr lang="nl-BE" sz="1600" kern="1200">
                <a:solidFill>
                  <a:schemeClr val="tx1"/>
                </a:solidFill>
                <a:effectLst/>
                <a:latin typeface="+mn-lt"/>
                <a:ea typeface="+mn-ea"/>
                <a:cs typeface="+mn-cs"/>
              </a:rPr>
              <a:t> geven meer informatie over een bepaalde school, je maakt er al eens kennis met de campus en de lectoren en leert er de verschillende studierichtingen kennen die zij aanbieden. Als je opendeurdagen van meerdere onderwijsinstellingen bezoekt, krijg je ook een beter beeld van de verschillen (vb. onderwijssysteem, semestersysteem, …). </a:t>
            </a:r>
          </a:p>
          <a:p>
            <a:r>
              <a:rPr lang="nl-BE" sz="1600" kern="1200">
                <a:solidFill>
                  <a:schemeClr val="tx1"/>
                </a:solidFill>
                <a:effectLst/>
                <a:latin typeface="+mn-lt"/>
                <a:ea typeface="+mn-ea"/>
                <a:cs typeface="+mn-cs"/>
              </a:rPr>
              <a:t>Op een </a:t>
            </a:r>
            <a:r>
              <a:rPr lang="nl-BE" sz="1600" b="1" kern="1200">
                <a:solidFill>
                  <a:schemeClr val="tx1"/>
                </a:solidFill>
                <a:effectLst/>
                <a:latin typeface="+mn-lt"/>
                <a:ea typeface="+mn-ea"/>
                <a:cs typeface="+mn-cs"/>
              </a:rPr>
              <a:t>SID-in</a:t>
            </a:r>
            <a:r>
              <a:rPr lang="nl-BE" sz="1600" kern="1200">
                <a:solidFill>
                  <a:schemeClr val="tx1"/>
                </a:solidFill>
                <a:effectLst/>
                <a:latin typeface="+mn-lt"/>
                <a:ea typeface="+mn-ea"/>
                <a:cs typeface="+mn-cs"/>
              </a:rPr>
              <a:t> zijn alle onderwijsinstellingen uit Vlaanderen en Brussel verzameld op één grote beurs. Je krijgt hier een veelheid aan informatie over de verschillende onderwijsinstellingen en studierichtingen. Daarnaast kan je je hier informeren over de inhoud van beroepen en tewerkstellingsmogelijkheden. Maak dus zeker gebruik van deze mogelijkheden! Om dit zo optimaal mogelijk te doen, bereid je jezelf op voorhand best voor. Denk al eens na welke opleidingen je zeker wil bezoeken, welke vragen je nog allemaal hebt, waar je nog met twijfels over zit, etc. Je kan onderstaand formulier hiervoor gebruiken en meenemen naar de infodag/SID-in. Door je vragen op voorhand te noteren voorkom je dat je dingen vergeet te vragen in de drukte van het moment. Vraag bij je aankomst ook een plattegrond van de SID-in, zo kan je gericht de opleidingen afgaan die je zeker wil zien. </a:t>
            </a:r>
            <a:endParaRPr lang="nl-BE"/>
          </a:p>
          <a:p>
            <a:endParaRPr lang="nl-BE"/>
          </a:p>
          <a:p>
            <a:endParaRPr lang="nl-BE"/>
          </a:p>
        </p:txBody>
      </p:sp>
      <p:sp>
        <p:nvSpPr>
          <p:cNvPr id="4" name="Tijdelijke aanduiding voor dianummer 3">
            <a:extLst>
              <a:ext uri="{FF2B5EF4-FFF2-40B4-BE49-F238E27FC236}">
                <a16:creationId xmlns:a16="http://schemas.microsoft.com/office/drawing/2014/main" id="{ADBA9208-AF85-B16D-388B-205D23ED247E}"/>
              </a:ext>
            </a:extLst>
          </p:cNvPr>
          <p:cNvSpPr>
            <a:spLocks noGrp="1"/>
          </p:cNvSpPr>
          <p:nvPr>
            <p:ph type="sldNum" sz="quarter" idx="5"/>
          </p:nvPr>
        </p:nvSpPr>
        <p:spPr/>
        <p:txBody>
          <a:bodyPr/>
          <a:lstStyle/>
          <a:p>
            <a:fld id="{F1DE7BC8-A0CB-124A-857E-E3DB620211BD}" type="slidenum">
              <a:rPr lang="nl-BE" smtClean="0"/>
              <a:t>26</a:t>
            </a:fld>
            <a:endParaRPr lang="nl-BE"/>
          </a:p>
        </p:txBody>
      </p:sp>
    </p:spTree>
    <p:extLst>
      <p:ext uri="{BB962C8B-B14F-4D97-AF65-F5344CB8AC3E}">
        <p14:creationId xmlns:p14="http://schemas.microsoft.com/office/powerpoint/2010/main" val="2697068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Voorbeeld: Op PXL kan je ook zoeken naargelang interesse. </a:t>
            </a:r>
          </a:p>
        </p:txBody>
      </p:sp>
      <p:sp>
        <p:nvSpPr>
          <p:cNvPr id="4" name="Tijdelijke aanduiding voor dianummer 3"/>
          <p:cNvSpPr>
            <a:spLocks noGrp="1"/>
          </p:cNvSpPr>
          <p:nvPr>
            <p:ph type="sldNum" sz="quarter" idx="5"/>
          </p:nvPr>
        </p:nvSpPr>
        <p:spPr/>
        <p:txBody>
          <a:bodyPr/>
          <a:lstStyle/>
          <a:p>
            <a:fld id="{F1DE7BC8-A0CB-124A-857E-E3DB620211BD}" type="slidenum">
              <a:rPr lang="nl-BE" smtClean="0"/>
              <a:t>27</a:t>
            </a:fld>
            <a:endParaRPr lang="nl-BE"/>
          </a:p>
        </p:txBody>
      </p:sp>
    </p:spTree>
    <p:extLst>
      <p:ext uri="{BB962C8B-B14F-4D97-AF65-F5344CB8AC3E}">
        <p14:creationId xmlns:p14="http://schemas.microsoft.com/office/powerpoint/2010/main" val="3477340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https://www.jobpersonality.com/beroepskeuzetest</a:t>
            </a:r>
          </a:p>
        </p:txBody>
      </p:sp>
      <p:sp>
        <p:nvSpPr>
          <p:cNvPr id="4" name="Slide Number Placeholder 3"/>
          <p:cNvSpPr>
            <a:spLocks noGrp="1"/>
          </p:cNvSpPr>
          <p:nvPr>
            <p:ph type="sldNum" sz="quarter" idx="5"/>
          </p:nvPr>
        </p:nvSpPr>
        <p:spPr/>
        <p:txBody>
          <a:bodyPr/>
          <a:lstStyle/>
          <a:p>
            <a:fld id="{F1DE7BC8-A0CB-124A-857E-E3DB620211BD}" type="slidenum">
              <a:rPr lang="nl-BE" smtClean="0"/>
              <a:t>28</a:t>
            </a:fld>
            <a:endParaRPr lang="nl-BE"/>
          </a:p>
        </p:txBody>
      </p:sp>
    </p:spTree>
    <p:extLst>
      <p:ext uri="{BB962C8B-B14F-4D97-AF65-F5344CB8AC3E}">
        <p14:creationId xmlns:p14="http://schemas.microsoft.com/office/powerpoint/2010/main" val="399709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b="0"/>
              <a:t>Studiekeuze</a:t>
            </a:r>
            <a:r>
              <a:rPr lang="en-US" b="0"/>
              <a:t>​</a:t>
            </a:r>
          </a:p>
          <a:p>
            <a:pPr fontAlgn="base"/>
            <a:r>
              <a:rPr lang="nl-BE" b="0"/>
              <a:t>Op verschillende momenten (basis-, secundair- en hoger onderwijs)</a:t>
            </a:r>
            <a:r>
              <a:rPr lang="en-US" b="0"/>
              <a:t>​</a:t>
            </a:r>
          </a:p>
          <a:p>
            <a:pPr fontAlgn="base"/>
            <a:r>
              <a:rPr lang="nl-BE" b="0"/>
              <a:t>Flexibel en complex systeem</a:t>
            </a:r>
            <a:r>
              <a:rPr lang="en-US" b="0"/>
              <a:t>​</a:t>
            </a:r>
          </a:p>
          <a:p>
            <a:pPr fontAlgn="base"/>
            <a:r>
              <a:rPr lang="nl-BE" b="0"/>
              <a:t>Mening van je omgeving</a:t>
            </a:r>
            <a:r>
              <a:rPr lang="en-US" b="0"/>
              <a:t>​</a:t>
            </a:r>
          </a:p>
          <a:p>
            <a:pPr fontAlgn="base"/>
            <a:r>
              <a:rPr lang="nl-BE" b="0"/>
              <a:t>Velen lopen vast</a:t>
            </a:r>
          </a:p>
          <a:p>
            <a:pPr fontAlgn="base"/>
            <a:endParaRPr lang="nl-BE" b="0"/>
          </a:p>
          <a:p>
            <a:r>
              <a:rPr lang="nl-BE"/>
              <a:t>15 min</a:t>
            </a:r>
          </a:p>
          <a:p>
            <a:endParaRPr lang="nl-BE">
              <a:ea typeface="Calibri"/>
              <a:cs typeface="Calibri"/>
            </a:endParaRPr>
          </a:p>
          <a:p>
            <a:r>
              <a:rPr lang="nl-BE"/>
              <a:t>Het maken van keuzes kan moeilijk zijn om verschillende redenen. Hier zijn enkele van de belangrijkste factoren die het moeilijk maken om beslissingen te nemen:</a:t>
            </a:r>
            <a:endParaRPr lang="nl-BE">
              <a:ea typeface="Calibri"/>
              <a:cs typeface="Calibri"/>
            </a:endParaRPr>
          </a:p>
          <a:p>
            <a:r>
              <a:rPr lang="nl-BE" b="1"/>
              <a:t>Onzekerheid</a:t>
            </a:r>
            <a:r>
              <a:rPr lang="nl-BE"/>
              <a:t>: Vaak hebben we niet alle informatie die we nodig hebben om een weloverwogen beslissing te nemen. </a:t>
            </a:r>
          </a:p>
          <a:p>
            <a:r>
              <a:rPr lang="nl-BE" b="1"/>
              <a:t>Overweldiging</a:t>
            </a:r>
            <a:r>
              <a:rPr lang="nl-BE"/>
              <a:t>: In onze moderne samenleving worden we vaak geconfronteerd met een overvloed aan opties. </a:t>
            </a:r>
          </a:p>
          <a:p>
            <a:r>
              <a:rPr lang="nl-BE" b="1"/>
              <a:t>Angst voor fouten</a:t>
            </a:r>
            <a:r>
              <a:rPr lang="nl-BE"/>
              <a:t>: Mensen zijn vaak bang om verkeerde keuzes te maken en de gevolgen daarvan te moeten dragen. Deze angst kan leiden tot aarzeling en twijfel.</a:t>
            </a:r>
            <a:endParaRPr lang="nl-BE">
              <a:ea typeface="Calibri"/>
              <a:cs typeface="Calibri"/>
            </a:endParaRPr>
          </a:p>
          <a:p>
            <a:r>
              <a:rPr lang="nl-BE" b="1"/>
              <a:t>Besluiteloosheid</a:t>
            </a:r>
            <a:r>
              <a:rPr lang="nl-BE"/>
              <a:t>: Sommige mensen hebben van nature moeite met beslissingen nemen. Ze kunnen bang zijn om de verkeerde keuze te maken en raken verlamd door twijfel.</a:t>
            </a:r>
            <a:endParaRPr lang="nl-BE">
              <a:ea typeface="Calibri"/>
              <a:cs typeface="Calibri"/>
            </a:endParaRPr>
          </a:p>
          <a:p>
            <a:r>
              <a:rPr lang="nl-BE" b="1"/>
              <a:t>Externe invloeden</a:t>
            </a:r>
            <a:r>
              <a:rPr lang="nl-BE"/>
              <a:t>: Anderen kunnen invloed uitoefenen op onze beslissingen, wat het nog moeilijker kan maken om een keuze te maken die overeenkomt met onze eigen wensen en behoeften.</a:t>
            </a:r>
            <a:endParaRPr lang="nl-BE">
              <a:ea typeface="Calibri"/>
              <a:cs typeface="Calibri"/>
            </a:endParaRPr>
          </a:p>
          <a:p>
            <a:endParaRPr lang="nl-BE"/>
          </a:p>
          <a:p>
            <a:r>
              <a:rPr lang="nl-BE"/>
              <a:t>Om betere beslissingen te nemen, </a:t>
            </a:r>
            <a:r>
              <a:rPr lang="nl-BE">
                <a:sym typeface="Wingdings" panose="05000000000000000000" pitchFamily="2" charset="2"/>
              </a:rPr>
              <a:t> </a:t>
            </a:r>
            <a:r>
              <a:rPr lang="nl-BE" b="1"/>
              <a:t>analyseren van de voor- en nadelen, het verzamelen van informatie en het afwegen van de mogelijke gevolgen.</a:t>
            </a:r>
            <a:r>
              <a:rPr lang="nl-BE"/>
              <a:t> Het kan ook helpen om te leren omgaan met onzekerheid en het accepteren van het feit dat niet alle beslissingen perfect zullen zijn. </a:t>
            </a:r>
          </a:p>
          <a:p>
            <a:endParaRPr lang="nl-BE"/>
          </a:p>
          <a:p>
            <a:r>
              <a:rPr lang="nl-BE"/>
              <a:t>Het is belangrijk om te onthouden dat </a:t>
            </a:r>
            <a:r>
              <a:rPr lang="nl-BE" b="0"/>
              <a:t>het nemen van beslissingen een </a:t>
            </a:r>
            <a:r>
              <a:rPr lang="nl-BE" b="1"/>
              <a:t>vaardigheid is die kan worden verbeterd met oefening en ervaring.</a:t>
            </a:r>
            <a:endParaRPr lang="nl-BE" b="1">
              <a:ea typeface="Calibri"/>
              <a:cs typeface="Calibri"/>
            </a:endParaRPr>
          </a:p>
          <a:p>
            <a:br>
              <a:rPr lang="en-US"/>
            </a:br>
            <a:endParaRPr lang="en-US"/>
          </a:p>
          <a:p>
            <a:endParaRPr lang="nl-BE">
              <a:ea typeface="Calibri"/>
              <a:cs typeface="Calibri"/>
            </a:endParaRPr>
          </a:p>
          <a:p>
            <a:pPr fontAlgn="base"/>
            <a:endParaRPr lang="en-US" b="0"/>
          </a:p>
          <a:p>
            <a:endParaRPr lang="nl-BE"/>
          </a:p>
        </p:txBody>
      </p:sp>
      <p:sp>
        <p:nvSpPr>
          <p:cNvPr id="4" name="Tijdelijke aanduiding voor dianummer 3"/>
          <p:cNvSpPr>
            <a:spLocks noGrp="1"/>
          </p:cNvSpPr>
          <p:nvPr>
            <p:ph type="sldNum" sz="quarter" idx="5"/>
          </p:nvPr>
        </p:nvSpPr>
        <p:spPr/>
        <p:txBody>
          <a:bodyPr/>
          <a:lstStyle/>
          <a:p>
            <a:fld id="{F1DE7BC8-A0CB-124A-857E-E3DB620211BD}" type="slidenum">
              <a:rPr lang="nl-BE" smtClean="0"/>
              <a:t>3</a:t>
            </a:fld>
            <a:endParaRPr lang="nl-BE"/>
          </a:p>
        </p:txBody>
      </p:sp>
    </p:spTree>
    <p:extLst>
      <p:ext uri="{BB962C8B-B14F-4D97-AF65-F5344CB8AC3E}">
        <p14:creationId xmlns:p14="http://schemas.microsoft.com/office/powerpoint/2010/main" val="1596781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Er </a:t>
            </a:r>
            <a:r>
              <a:rPr lang="en-US" err="1">
                <a:latin typeface="Calibri"/>
                <a:ea typeface="Calibri"/>
                <a:cs typeface="Calibri"/>
              </a:rPr>
              <a:t>zijn</a:t>
            </a:r>
            <a:r>
              <a:rPr lang="en-US">
                <a:latin typeface="Calibri"/>
                <a:ea typeface="Calibri"/>
                <a:cs typeface="Calibri"/>
              </a:rPr>
              <a:t> </a:t>
            </a:r>
            <a:r>
              <a:rPr lang="en-US" err="1">
                <a:latin typeface="Calibri"/>
                <a:ea typeface="Calibri"/>
                <a:cs typeface="Calibri"/>
              </a:rPr>
              <a:t>ook</a:t>
            </a:r>
            <a:r>
              <a:rPr lang="en-US">
                <a:latin typeface="Calibri"/>
                <a:ea typeface="Calibri"/>
                <a:cs typeface="Calibri"/>
              </a:rPr>
              <a:t> </a:t>
            </a:r>
            <a:r>
              <a:rPr lang="en-US" err="1">
                <a:latin typeface="Calibri"/>
                <a:ea typeface="Calibri"/>
                <a:cs typeface="Calibri"/>
              </a:rPr>
              <a:t>nog</a:t>
            </a:r>
            <a:r>
              <a:rPr lang="en-US">
                <a:latin typeface="Calibri"/>
                <a:ea typeface="Calibri"/>
                <a:cs typeface="Calibri"/>
              </a:rPr>
              <a:t> heel wat </a:t>
            </a:r>
            <a:r>
              <a:rPr lang="en-US" err="1">
                <a:latin typeface="Calibri"/>
                <a:ea typeface="Calibri"/>
                <a:cs typeface="Calibri"/>
              </a:rPr>
              <a:t>testjes</a:t>
            </a:r>
            <a:r>
              <a:rPr lang="en-US">
                <a:latin typeface="Calibri"/>
                <a:ea typeface="Calibri"/>
                <a:cs typeface="Calibri"/>
              </a:rPr>
              <a:t> die </a:t>
            </a:r>
            <a:r>
              <a:rPr lang="en-US" err="1">
                <a:latin typeface="Calibri"/>
                <a:ea typeface="Calibri"/>
                <a:cs typeface="Calibri"/>
              </a:rPr>
              <a:t>studenten</a:t>
            </a:r>
            <a:r>
              <a:rPr lang="en-US">
                <a:latin typeface="Calibri"/>
                <a:ea typeface="Calibri"/>
                <a:cs typeface="Calibri"/>
              </a:rPr>
              <a:t> </a:t>
            </a:r>
            <a:r>
              <a:rPr lang="en-US" err="1">
                <a:latin typeface="Calibri"/>
                <a:ea typeface="Calibri"/>
                <a:cs typeface="Calibri"/>
              </a:rPr>
              <a:t>kunnen</a:t>
            </a:r>
            <a:r>
              <a:rPr lang="en-US">
                <a:latin typeface="Calibri"/>
                <a:ea typeface="Calibri"/>
                <a:cs typeface="Calibri"/>
              </a:rPr>
              <a:t> </a:t>
            </a:r>
            <a:r>
              <a:rPr lang="en-US" err="1">
                <a:latin typeface="Calibri"/>
                <a:ea typeface="Calibri"/>
                <a:cs typeface="Calibri"/>
              </a:rPr>
              <a:t>doen</a:t>
            </a:r>
            <a:r>
              <a:rPr lang="en-US">
                <a:latin typeface="Calibri"/>
                <a:ea typeface="Calibri"/>
                <a:cs typeface="Calibri"/>
              </a:rPr>
              <a:t> via </a:t>
            </a:r>
            <a:r>
              <a:rPr lang="en-US" err="1">
                <a:latin typeface="Calibri"/>
                <a:ea typeface="Calibri"/>
                <a:cs typeface="Calibri"/>
              </a:rPr>
              <a:t>onderwijskiezer</a:t>
            </a:r>
            <a:r>
              <a:rPr lang="en-US">
                <a:latin typeface="Calibri"/>
                <a:ea typeface="Calibri"/>
                <a:cs typeface="Calibri"/>
              </a:rPr>
              <a:t>.</a:t>
            </a:r>
          </a:p>
        </p:txBody>
      </p:sp>
      <p:sp>
        <p:nvSpPr>
          <p:cNvPr id="4" name="Slide Number Placeholder 3"/>
          <p:cNvSpPr>
            <a:spLocks noGrp="1"/>
          </p:cNvSpPr>
          <p:nvPr>
            <p:ph type="sldNum" sz="quarter" idx="5"/>
          </p:nvPr>
        </p:nvSpPr>
        <p:spPr/>
        <p:txBody>
          <a:bodyPr/>
          <a:lstStyle/>
          <a:p>
            <a:fld id="{F1DE7BC8-A0CB-124A-857E-E3DB620211BD}" type="slidenum">
              <a:rPr lang="nl-BE" smtClean="0"/>
              <a:t>37</a:t>
            </a:fld>
            <a:endParaRPr lang="nl-BE"/>
          </a:p>
        </p:txBody>
      </p:sp>
    </p:spTree>
    <p:extLst>
      <p:ext uri="{BB962C8B-B14F-4D97-AF65-F5344CB8AC3E}">
        <p14:creationId xmlns:p14="http://schemas.microsoft.com/office/powerpoint/2010/main" val="767548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Stel de vraag eerst. </a:t>
            </a:r>
          </a:p>
          <a:p>
            <a:endParaRPr lang="nl-BE"/>
          </a:p>
          <a:p>
            <a:r>
              <a:rPr lang="en-US"/>
              <a:t>Bij het </a:t>
            </a:r>
            <a:r>
              <a:rPr lang="en-US" err="1"/>
              <a:t>maken</a:t>
            </a:r>
            <a:r>
              <a:rPr lang="en-US"/>
              <a:t> van </a:t>
            </a:r>
            <a:r>
              <a:rPr lang="en-US" err="1"/>
              <a:t>een</a:t>
            </a:r>
            <a:r>
              <a:rPr lang="en-US"/>
              <a:t> </a:t>
            </a:r>
            <a:r>
              <a:rPr lang="en-US" err="1"/>
              <a:t>studiekeuze</a:t>
            </a:r>
            <a:r>
              <a:rPr lang="en-US"/>
              <a:t> </a:t>
            </a:r>
            <a:r>
              <a:rPr lang="en-US" err="1"/>
              <a:t>zijn</a:t>
            </a:r>
            <a:r>
              <a:rPr lang="en-US"/>
              <a:t> er </a:t>
            </a:r>
            <a:r>
              <a:rPr lang="en-US" err="1"/>
              <a:t>verschillende</a:t>
            </a:r>
            <a:r>
              <a:rPr lang="en-US"/>
              <a:t> </a:t>
            </a:r>
            <a:r>
              <a:rPr lang="en-US" err="1"/>
              <a:t>factoren</a:t>
            </a:r>
            <a:r>
              <a:rPr lang="en-US"/>
              <a:t> </a:t>
            </a:r>
            <a:r>
              <a:rPr lang="en-US" err="1"/>
              <a:t>en</a:t>
            </a:r>
            <a:r>
              <a:rPr lang="en-US"/>
              <a:t> </a:t>
            </a:r>
            <a:r>
              <a:rPr lang="en-US" err="1"/>
              <a:t>overwegingen</a:t>
            </a:r>
            <a:r>
              <a:rPr lang="en-US"/>
              <a:t> die </a:t>
            </a:r>
            <a:r>
              <a:rPr lang="en-US" err="1"/>
              <a:t>een</a:t>
            </a:r>
            <a:r>
              <a:rPr lang="en-US"/>
              <a:t> </a:t>
            </a:r>
            <a:r>
              <a:rPr lang="en-US" err="1"/>
              <a:t>rol</a:t>
            </a:r>
            <a:r>
              <a:rPr lang="en-US"/>
              <a:t> </a:t>
            </a:r>
            <a:r>
              <a:rPr lang="en-US" err="1"/>
              <a:t>kunnen</a:t>
            </a:r>
            <a:r>
              <a:rPr lang="en-US"/>
              <a:t> </a:t>
            </a:r>
            <a:r>
              <a:rPr lang="en-US" err="1"/>
              <a:t>spelen</a:t>
            </a:r>
            <a:r>
              <a:rPr lang="en-US"/>
              <a:t>. </a:t>
            </a:r>
            <a:r>
              <a:rPr lang="en-US" err="1"/>
              <a:t>Deze</a:t>
            </a:r>
            <a:r>
              <a:rPr lang="en-US"/>
              <a:t> </a:t>
            </a:r>
            <a:r>
              <a:rPr lang="en-US" err="1"/>
              <a:t>kunnen</a:t>
            </a:r>
            <a:r>
              <a:rPr lang="en-US"/>
              <a:t> </a:t>
            </a:r>
            <a:r>
              <a:rPr lang="en-US" err="1"/>
              <a:t>variëren</a:t>
            </a:r>
            <a:r>
              <a:rPr lang="en-US"/>
              <a:t> van </a:t>
            </a:r>
            <a:r>
              <a:rPr lang="en-US" err="1"/>
              <a:t>persoon</a:t>
            </a:r>
            <a:r>
              <a:rPr lang="en-US"/>
              <a:t> tot </a:t>
            </a:r>
            <a:r>
              <a:rPr lang="en-US" err="1"/>
              <a:t>persoon</a:t>
            </a:r>
            <a:r>
              <a:rPr lang="en-US"/>
              <a:t>, </a:t>
            </a:r>
            <a:r>
              <a:rPr lang="en-US" err="1"/>
              <a:t>afhankelijk</a:t>
            </a:r>
            <a:r>
              <a:rPr lang="en-US"/>
              <a:t> van </a:t>
            </a:r>
            <a:r>
              <a:rPr lang="en-US" err="1"/>
              <a:t>individuele</a:t>
            </a:r>
            <a:r>
              <a:rPr lang="en-US"/>
              <a:t> </a:t>
            </a:r>
            <a:r>
              <a:rPr lang="en-US" err="1"/>
              <a:t>omstandigheden</a:t>
            </a:r>
            <a:r>
              <a:rPr lang="en-US"/>
              <a:t> </a:t>
            </a:r>
            <a:r>
              <a:rPr lang="en-US" err="1"/>
              <a:t>en</a:t>
            </a:r>
            <a:r>
              <a:rPr lang="en-US"/>
              <a:t> </a:t>
            </a:r>
            <a:r>
              <a:rPr lang="en-US" err="1"/>
              <a:t>prioriteiten</a:t>
            </a:r>
            <a:r>
              <a:rPr lang="en-US"/>
              <a:t>. Hier </a:t>
            </a:r>
            <a:r>
              <a:rPr lang="en-US" err="1"/>
              <a:t>zijn</a:t>
            </a:r>
            <a:r>
              <a:rPr lang="en-US"/>
              <a:t> </a:t>
            </a:r>
            <a:r>
              <a:rPr lang="en-US" err="1"/>
              <a:t>enkele</a:t>
            </a:r>
            <a:r>
              <a:rPr lang="en-US"/>
              <a:t> van de </a:t>
            </a:r>
            <a:r>
              <a:rPr lang="en-US" err="1"/>
              <a:t>belangrijkste</a:t>
            </a:r>
            <a:r>
              <a:rPr lang="en-US"/>
              <a:t> </a:t>
            </a:r>
            <a:r>
              <a:rPr lang="en-US" err="1"/>
              <a:t>factoren</a:t>
            </a:r>
            <a:r>
              <a:rPr lang="en-US"/>
              <a:t> die </a:t>
            </a:r>
            <a:r>
              <a:rPr lang="en-US" err="1"/>
              <a:t>betrokken</a:t>
            </a:r>
            <a:r>
              <a:rPr lang="en-US"/>
              <a:t> </a:t>
            </a:r>
            <a:r>
              <a:rPr lang="en-US" err="1"/>
              <a:t>kunnen</a:t>
            </a:r>
            <a:r>
              <a:rPr lang="en-US"/>
              <a:t> </a:t>
            </a:r>
            <a:r>
              <a:rPr lang="en-US" err="1"/>
              <a:t>zijn</a:t>
            </a:r>
            <a:r>
              <a:rPr lang="en-US"/>
              <a:t> </a:t>
            </a:r>
            <a:r>
              <a:rPr lang="en-US" err="1"/>
              <a:t>bij</a:t>
            </a:r>
            <a:r>
              <a:rPr lang="en-US"/>
              <a:t> </a:t>
            </a:r>
            <a:r>
              <a:rPr lang="en-US" err="1"/>
              <a:t>een</a:t>
            </a:r>
            <a:r>
              <a:rPr lang="en-US"/>
              <a:t> </a:t>
            </a:r>
            <a:r>
              <a:rPr lang="en-US" err="1"/>
              <a:t>studiekeuze</a:t>
            </a:r>
            <a:r>
              <a:rPr lang="en-US"/>
              <a:t>:</a:t>
            </a:r>
            <a:endParaRPr lang="nl-NL"/>
          </a:p>
          <a:p>
            <a:r>
              <a:rPr lang="en-US" b="1"/>
              <a:t>Interesses </a:t>
            </a:r>
            <a:r>
              <a:rPr lang="en-US" b="1" err="1"/>
              <a:t>en</a:t>
            </a:r>
            <a:r>
              <a:rPr lang="en-US" b="1"/>
              <a:t> </a:t>
            </a:r>
            <a:r>
              <a:rPr lang="en-US" b="1" err="1"/>
              <a:t>passies</a:t>
            </a:r>
            <a:r>
              <a:rPr lang="en-US"/>
              <a:t>: Een van de </a:t>
            </a:r>
            <a:r>
              <a:rPr lang="en-US" err="1"/>
              <a:t>meest</a:t>
            </a:r>
            <a:r>
              <a:rPr lang="en-US"/>
              <a:t> </a:t>
            </a:r>
            <a:r>
              <a:rPr lang="en-US" err="1"/>
              <a:t>belangrijke</a:t>
            </a:r>
            <a:r>
              <a:rPr lang="en-US"/>
              <a:t> </a:t>
            </a:r>
            <a:r>
              <a:rPr lang="en-US" err="1"/>
              <a:t>factoren</a:t>
            </a:r>
            <a:r>
              <a:rPr lang="en-US"/>
              <a:t> </a:t>
            </a:r>
            <a:r>
              <a:rPr lang="en-US" err="1"/>
              <a:t>bij</a:t>
            </a:r>
            <a:r>
              <a:rPr lang="en-US"/>
              <a:t> het </a:t>
            </a:r>
            <a:r>
              <a:rPr lang="en-US" err="1"/>
              <a:t>kiezen</a:t>
            </a:r>
            <a:r>
              <a:rPr lang="en-US"/>
              <a:t> van </a:t>
            </a:r>
            <a:r>
              <a:rPr lang="en-US" err="1"/>
              <a:t>een</a:t>
            </a:r>
            <a:r>
              <a:rPr lang="en-US"/>
              <a:t> </a:t>
            </a:r>
            <a:r>
              <a:rPr lang="en-US" err="1"/>
              <a:t>studie</a:t>
            </a:r>
            <a:r>
              <a:rPr lang="en-US"/>
              <a:t> is je eigen interesse </a:t>
            </a:r>
            <a:r>
              <a:rPr lang="en-US" err="1"/>
              <a:t>en</a:t>
            </a:r>
            <a:r>
              <a:rPr lang="en-US"/>
              <a:t> </a:t>
            </a:r>
            <a:r>
              <a:rPr lang="en-US" err="1"/>
              <a:t>passie</a:t>
            </a:r>
            <a:r>
              <a:rPr lang="en-US"/>
              <a:t>. Wat </a:t>
            </a:r>
            <a:r>
              <a:rPr lang="en-US" err="1"/>
              <a:t>vind</a:t>
            </a:r>
            <a:r>
              <a:rPr lang="en-US"/>
              <a:t> je </a:t>
            </a:r>
            <a:r>
              <a:rPr lang="en-US" err="1"/>
              <a:t>leuk</a:t>
            </a:r>
            <a:r>
              <a:rPr lang="en-US"/>
              <a:t> om </a:t>
            </a:r>
            <a:r>
              <a:rPr lang="en-US" err="1"/>
              <a:t>te</a:t>
            </a:r>
            <a:r>
              <a:rPr lang="en-US"/>
              <a:t> </a:t>
            </a:r>
            <a:r>
              <a:rPr lang="en-US" err="1"/>
              <a:t>doen</a:t>
            </a:r>
            <a:r>
              <a:rPr lang="en-US"/>
              <a:t>? </a:t>
            </a:r>
            <a:r>
              <a:rPr lang="en-US" err="1"/>
              <a:t>Waar</a:t>
            </a:r>
            <a:r>
              <a:rPr lang="en-US"/>
              <a:t> ben je </a:t>
            </a:r>
            <a:r>
              <a:rPr lang="en-US" err="1"/>
              <a:t>enthousiast</a:t>
            </a:r>
            <a:r>
              <a:rPr lang="en-US"/>
              <a:t> over? Het </a:t>
            </a:r>
            <a:r>
              <a:rPr lang="en-US" err="1"/>
              <a:t>kiezen</a:t>
            </a:r>
            <a:r>
              <a:rPr lang="en-US"/>
              <a:t> van </a:t>
            </a:r>
            <a:r>
              <a:rPr lang="en-US" err="1"/>
              <a:t>een</a:t>
            </a:r>
            <a:r>
              <a:rPr lang="en-US"/>
              <a:t> </a:t>
            </a:r>
            <a:r>
              <a:rPr lang="en-US" err="1"/>
              <a:t>studie</a:t>
            </a:r>
            <a:r>
              <a:rPr lang="en-US"/>
              <a:t> die </a:t>
            </a:r>
            <a:r>
              <a:rPr lang="en-US" err="1"/>
              <a:t>aansluit</a:t>
            </a:r>
            <a:r>
              <a:rPr lang="en-US"/>
              <a:t> </a:t>
            </a:r>
            <a:r>
              <a:rPr lang="en-US" err="1"/>
              <a:t>bij</a:t>
            </a:r>
            <a:r>
              <a:rPr lang="en-US"/>
              <a:t> je interesses </a:t>
            </a:r>
            <a:r>
              <a:rPr lang="en-US" err="1"/>
              <a:t>kan</a:t>
            </a:r>
            <a:r>
              <a:rPr lang="en-US"/>
              <a:t> </a:t>
            </a:r>
            <a:r>
              <a:rPr lang="en-US" err="1"/>
              <a:t>helpen</a:t>
            </a:r>
            <a:r>
              <a:rPr lang="en-US"/>
              <a:t> om </a:t>
            </a:r>
            <a:r>
              <a:rPr lang="en-US" err="1"/>
              <a:t>gemotiveerd</a:t>
            </a:r>
            <a:r>
              <a:rPr lang="en-US"/>
              <a:t> </a:t>
            </a:r>
            <a:r>
              <a:rPr lang="en-US" err="1"/>
              <a:t>te</a:t>
            </a:r>
            <a:r>
              <a:rPr lang="en-US"/>
              <a:t> </a:t>
            </a:r>
            <a:r>
              <a:rPr lang="en-US" err="1"/>
              <a:t>blijven</a:t>
            </a:r>
            <a:r>
              <a:rPr lang="en-US"/>
              <a:t> </a:t>
            </a:r>
            <a:r>
              <a:rPr lang="en-US" err="1"/>
              <a:t>en</a:t>
            </a:r>
            <a:r>
              <a:rPr lang="en-US"/>
              <a:t> </a:t>
            </a:r>
            <a:r>
              <a:rPr lang="en-US" err="1"/>
              <a:t>succesvol</a:t>
            </a:r>
            <a:r>
              <a:rPr lang="en-US"/>
              <a:t> </a:t>
            </a:r>
            <a:r>
              <a:rPr lang="en-US" err="1"/>
              <a:t>te</a:t>
            </a:r>
            <a:r>
              <a:rPr lang="en-US"/>
              <a:t> </a:t>
            </a:r>
            <a:r>
              <a:rPr lang="en-US" err="1"/>
              <a:t>zijn</a:t>
            </a:r>
            <a:r>
              <a:rPr lang="en-US"/>
              <a:t>.</a:t>
            </a:r>
            <a:endParaRPr lang="nl-NL"/>
          </a:p>
          <a:p>
            <a:r>
              <a:rPr lang="en-US" b="1" err="1"/>
              <a:t>Talenten</a:t>
            </a:r>
            <a:r>
              <a:rPr lang="en-US" b="1"/>
              <a:t> </a:t>
            </a:r>
            <a:r>
              <a:rPr lang="en-US" b="1" err="1"/>
              <a:t>en</a:t>
            </a:r>
            <a:r>
              <a:rPr lang="en-US" b="1"/>
              <a:t> </a:t>
            </a:r>
            <a:r>
              <a:rPr lang="en-US" b="1" err="1"/>
              <a:t>vaardigheden</a:t>
            </a:r>
            <a:r>
              <a:rPr lang="en-US"/>
              <a:t>: Het is </a:t>
            </a:r>
            <a:r>
              <a:rPr lang="en-US" err="1"/>
              <a:t>belangrijk</a:t>
            </a:r>
            <a:r>
              <a:rPr lang="en-US"/>
              <a:t> om </a:t>
            </a:r>
            <a:r>
              <a:rPr lang="en-US" err="1"/>
              <a:t>te</a:t>
            </a:r>
            <a:r>
              <a:rPr lang="en-US"/>
              <a:t> </a:t>
            </a:r>
            <a:r>
              <a:rPr lang="en-US" err="1"/>
              <a:t>overwegen</a:t>
            </a:r>
            <a:r>
              <a:rPr lang="en-US"/>
              <a:t> </a:t>
            </a:r>
            <a:r>
              <a:rPr lang="en-US" err="1"/>
              <a:t>waar</a:t>
            </a:r>
            <a:r>
              <a:rPr lang="en-US"/>
              <a:t> je </a:t>
            </a:r>
            <a:r>
              <a:rPr lang="en-US" err="1"/>
              <a:t>goed</a:t>
            </a:r>
            <a:r>
              <a:rPr lang="en-US"/>
              <a:t> in bent </a:t>
            </a:r>
            <a:r>
              <a:rPr lang="en-US" err="1"/>
              <a:t>en</a:t>
            </a:r>
            <a:r>
              <a:rPr lang="en-US"/>
              <a:t> </a:t>
            </a:r>
            <a:r>
              <a:rPr lang="en-US" err="1"/>
              <a:t>welke</a:t>
            </a:r>
            <a:r>
              <a:rPr lang="en-US"/>
              <a:t> </a:t>
            </a:r>
            <a:r>
              <a:rPr lang="en-US" err="1"/>
              <a:t>vaardigheden</a:t>
            </a:r>
            <a:r>
              <a:rPr lang="en-US"/>
              <a:t> je </a:t>
            </a:r>
            <a:r>
              <a:rPr lang="en-US" err="1"/>
              <a:t>hebt</a:t>
            </a:r>
            <a:r>
              <a:rPr lang="en-US"/>
              <a:t> </a:t>
            </a:r>
            <a:r>
              <a:rPr lang="en-US" err="1"/>
              <a:t>ontwikkeld</a:t>
            </a:r>
            <a:r>
              <a:rPr lang="en-US"/>
              <a:t>. Een </a:t>
            </a:r>
            <a:r>
              <a:rPr lang="en-US" err="1"/>
              <a:t>studie</a:t>
            </a:r>
            <a:r>
              <a:rPr lang="en-US"/>
              <a:t> die </a:t>
            </a:r>
            <a:r>
              <a:rPr lang="en-US" err="1"/>
              <a:t>aansluit</a:t>
            </a:r>
            <a:r>
              <a:rPr lang="en-US"/>
              <a:t> </a:t>
            </a:r>
            <a:r>
              <a:rPr lang="en-US" err="1"/>
              <a:t>bij</a:t>
            </a:r>
            <a:r>
              <a:rPr lang="en-US"/>
              <a:t> je </a:t>
            </a:r>
            <a:r>
              <a:rPr lang="en-US" err="1"/>
              <a:t>natuurlijke</a:t>
            </a:r>
            <a:r>
              <a:rPr lang="en-US"/>
              <a:t> </a:t>
            </a:r>
            <a:r>
              <a:rPr lang="en-US" err="1"/>
              <a:t>talenten</a:t>
            </a:r>
            <a:r>
              <a:rPr lang="en-US"/>
              <a:t> </a:t>
            </a:r>
            <a:r>
              <a:rPr lang="en-US" err="1"/>
              <a:t>en</a:t>
            </a:r>
            <a:r>
              <a:rPr lang="en-US"/>
              <a:t> </a:t>
            </a:r>
            <a:r>
              <a:rPr lang="en-US" err="1"/>
              <a:t>bestaande</a:t>
            </a:r>
            <a:r>
              <a:rPr lang="en-US"/>
              <a:t> </a:t>
            </a:r>
            <a:r>
              <a:rPr lang="en-US" err="1"/>
              <a:t>vaardigheden</a:t>
            </a:r>
            <a:r>
              <a:rPr lang="en-US"/>
              <a:t> </a:t>
            </a:r>
            <a:r>
              <a:rPr lang="en-US" err="1"/>
              <a:t>kan</a:t>
            </a:r>
            <a:r>
              <a:rPr lang="en-US"/>
              <a:t> </a:t>
            </a:r>
            <a:r>
              <a:rPr lang="en-US" err="1"/>
              <a:t>leiden</a:t>
            </a:r>
            <a:r>
              <a:rPr lang="en-US"/>
              <a:t> tot </a:t>
            </a:r>
            <a:r>
              <a:rPr lang="en-US" err="1"/>
              <a:t>een</a:t>
            </a:r>
            <a:r>
              <a:rPr lang="en-US"/>
              <a:t> </a:t>
            </a:r>
            <a:r>
              <a:rPr lang="en-US" err="1"/>
              <a:t>bevredigende</a:t>
            </a:r>
            <a:r>
              <a:rPr lang="en-US"/>
              <a:t> </a:t>
            </a:r>
            <a:r>
              <a:rPr lang="en-US" err="1"/>
              <a:t>academische</a:t>
            </a:r>
            <a:r>
              <a:rPr lang="en-US"/>
              <a:t> </a:t>
            </a:r>
            <a:r>
              <a:rPr lang="en-US" err="1"/>
              <a:t>ervaring</a:t>
            </a:r>
            <a:r>
              <a:rPr lang="en-US"/>
              <a:t>.</a:t>
            </a:r>
            <a:endParaRPr lang="nl-NL"/>
          </a:p>
          <a:p>
            <a:r>
              <a:rPr lang="en-US" b="1" err="1"/>
              <a:t>Carrièredoelen</a:t>
            </a:r>
            <a:r>
              <a:rPr lang="en-US" b="1"/>
              <a:t>:</a:t>
            </a:r>
            <a:r>
              <a:rPr lang="en-US"/>
              <a:t> Denk </a:t>
            </a:r>
            <a:r>
              <a:rPr lang="en-US" err="1"/>
              <a:t>na</a:t>
            </a:r>
            <a:r>
              <a:rPr lang="en-US"/>
              <a:t> over wat je wilt </a:t>
            </a:r>
            <a:r>
              <a:rPr lang="en-US" err="1"/>
              <a:t>bereiken</a:t>
            </a:r>
            <a:r>
              <a:rPr lang="en-US"/>
              <a:t> in je </a:t>
            </a:r>
            <a:r>
              <a:rPr lang="en-US" err="1"/>
              <a:t>toekomstige</a:t>
            </a:r>
            <a:r>
              <a:rPr lang="en-US"/>
              <a:t> </a:t>
            </a:r>
            <a:r>
              <a:rPr lang="en-US" err="1"/>
              <a:t>carrière</a:t>
            </a:r>
            <a:r>
              <a:rPr lang="en-US"/>
              <a:t>. Welke </a:t>
            </a:r>
            <a:r>
              <a:rPr lang="en-US" err="1"/>
              <a:t>beroepen</a:t>
            </a:r>
            <a:r>
              <a:rPr lang="en-US"/>
              <a:t> </a:t>
            </a:r>
            <a:r>
              <a:rPr lang="en-US" err="1"/>
              <a:t>spreken</a:t>
            </a:r>
            <a:r>
              <a:rPr lang="en-US"/>
              <a:t> je </a:t>
            </a:r>
            <a:r>
              <a:rPr lang="en-US" err="1"/>
              <a:t>aan</a:t>
            </a:r>
            <a:r>
              <a:rPr lang="en-US"/>
              <a:t>? Welke </a:t>
            </a:r>
            <a:r>
              <a:rPr lang="en-US" err="1"/>
              <a:t>studie</a:t>
            </a:r>
            <a:r>
              <a:rPr lang="en-US"/>
              <a:t> sluit </a:t>
            </a:r>
            <a:r>
              <a:rPr lang="en-US" err="1"/>
              <a:t>aan</a:t>
            </a:r>
            <a:r>
              <a:rPr lang="en-US"/>
              <a:t> </a:t>
            </a:r>
            <a:r>
              <a:rPr lang="en-US" err="1"/>
              <a:t>bij</a:t>
            </a:r>
            <a:r>
              <a:rPr lang="en-US"/>
              <a:t> de </a:t>
            </a:r>
            <a:r>
              <a:rPr lang="en-US" err="1"/>
              <a:t>vereisten</a:t>
            </a:r>
            <a:r>
              <a:rPr lang="en-US"/>
              <a:t> van die </a:t>
            </a:r>
            <a:r>
              <a:rPr lang="en-US" err="1"/>
              <a:t>beroepen</a:t>
            </a:r>
            <a:r>
              <a:rPr lang="en-US"/>
              <a:t>?</a:t>
            </a:r>
            <a:endParaRPr lang="nl-NL"/>
          </a:p>
          <a:p>
            <a:r>
              <a:rPr lang="en-US" b="1" err="1"/>
              <a:t>Levensstijl</a:t>
            </a:r>
            <a:r>
              <a:rPr lang="en-US" b="1"/>
              <a:t> </a:t>
            </a:r>
            <a:r>
              <a:rPr lang="en-US" b="1" err="1"/>
              <a:t>en</a:t>
            </a:r>
            <a:r>
              <a:rPr lang="en-US" b="1"/>
              <a:t> </a:t>
            </a:r>
            <a:r>
              <a:rPr lang="en-US" b="1" err="1"/>
              <a:t>locatie</a:t>
            </a:r>
            <a:r>
              <a:rPr lang="en-US"/>
              <a:t>: </a:t>
            </a:r>
            <a:r>
              <a:rPr lang="en-US" err="1"/>
              <a:t>Overweeg</a:t>
            </a:r>
            <a:r>
              <a:rPr lang="en-US"/>
              <a:t> </a:t>
            </a:r>
            <a:r>
              <a:rPr lang="en-US" err="1"/>
              <a:t>waar</a:t>
            </a:r>
            <a:r>
              <a:rPr lang="en-US"/>
              <a:t> je wilt </a:t>
            </a:r>
            <a:r>
              <a:rPr lang="en-US" err="1"/>
              <a:t>studeren</a:t>
            </a:r>
            <a:r>
              <a:rPr lang="en-US"/>
              <a:t> </a:t>
            </a:r>
            <a:r>
              <a:rPr lang="en-US" err="1"/>
              <a:t>en</a:t>
            </a:r>
            <a:r>
              <a:rPr lang="en-US"/>
              <a:t> </a:t>
            </a:r>
            <a:r>
              <a:rPr lang="en-US" err="1"/>
              <a:t>welke</a:t>
            </a:r>
            <a:r>
              <a:rPr lang="en-US"/>
              <a:t> </a:t>
            </a:r>
            <a:r>
              <a:rPr lang="en-US" err="1"/>
              <a:t>levensstijl</a:t>
            </a:r>
            <a:r>
              <a:rPr lang="en-US"/>
              <a:t> je wilt </a:t>
            </a:r>
            <a:r>
              <a:rPr lang="en-US" err="1"/>
              <a:t>leiden</a:t>
            </a:r>
            <a:r>
              <a:rPr lang="en-US"/>
              <a:t>. Wil je in </a:t>
            </a:r>
            <a:r>
              <a:rPr lang="en-US" err="1"/>
              <a:t>een</a:t>
            </a:r>
            <a:r>
              <a:rPr lang="en-US"/>
              <a:t> </a:t>
            </a:r>
            <a:r>
              <a:rPr lang="en-US" err="1"/>
              <a:t>grote</a:t>
            </a:r>
            <a:r>
              <a:rPr lang="en-US"/>
              <a:t> </a:t>
            </a:r>
            <a:r>
              <a:rPr lang="en-US" err="1"/>
              <a:t>stad</a:t>
            </a:r>
            <a:r>
              <a:rPr lang="en-US"/>
              <a:t> of op het platteland </a:t>
            </a:r>
            <a:r>
              <a:rPr lang="en-US" err="1"/>
              <a:t>studeren</a:t>
            </a:r>
            <a:r>
              <a:rPr lang="en-US"/>
              <a:t>? Wil je </a:t>
            </a:r>
            <a:r>
              <a:rPr lang="en-US" err="1"/>
              <a:t>dicht</a:t>
            </a:r>
            <a:r>
              <a:rPr lang="en-US"/>
              <a:t> </a:t>
            </a:r>
            <a:r>
              <a:rPr lang="en-US" err="1"/>
              <a:t>bij</a:t>
            </a:r>
            <a:r>
              <a:rPr lang="en-US"/>
              <a:t> huis </a:t>
            </a:r>
            <a:r>
              <a:rPr lang="en-US" err="1"/>
              <a:t>blijven</a:t>
            </a:r>
            <a:r>
              <a:rPr lang="en-US"/>
              <a:t> of ben je </a:t>
            </a:r>
            <a:r>
              <a:rPr lang="en-US" err="1"/>
              <a:t>bereid</a:t>
            </a:r>
            <a:r>
              <a:rPr lang="en-US"/>
              <a:t> om </a:t>
            </a:r>
            <a:r>
              <a:rPr lang="en-US" err="1"/>
              <a:t>te</a:t>
            </a:r>
            <a:r>
              <a:rPr lang="en-US"/>
              <a:t> </a:t>
            </a:r>
            <a:r>
              <a:rPr lang="en-US" err="1"/>
              <a:t>verhuizen</a:t>
            </a:r>
            <a:r>
              <a:rPr lang="en-US"/>
              <a:t>? </a:t>
            </a:r>
            <a:r>
              <a:rPr lang="en-US" err="1"/>
              <a:t>Deze</a:t>
            </a:r>
            <a:r>
              <a:rPr lang="en-US"/>
              <a:t> </a:t>
            </a:r>
            <a:r>
              <a:rPr lang="en-US" err="1"/>
              <a:t>factoren</a:t>
            </a:r>
            <a:r>
              <a:rPr lang="en-US"/>
              <a:t> </a:t>
            </a:r>
            <a:r>
              <a:rPr lang="en-US" err="1"/>
              <a:t>kunnen</a:t>
            </a:r>
            <a:r>
              <a:rPr lang="en-US"/>
              <a:t> van </a:t>
            </a:r>
            <a:r>
              <a:rPr lang="en-US" err="1"/>
              <a:t>invloed</a:t>
            </a:r>
            <a:r>
              <a:rPr lang="en-US"/>
              <a:t> </a:t>
            </a:r>
            <a:r>
              <a:rPr lang="en-US" err="1"/>
              <a:t>zijn</a:t>
            </a:r>
            <a:r>
              <a:rPr lang="en-US"/>
              <a:t> op je </a:t>
            </a:r>
            <a:r>
              <a:rPr lang="en-US" err="1"/>
              <a:t>studiekeuze</a:t>
            </a:r>
            <a:r>
              <a:rPr lang="en-US"/>
              <a:t>.</a:t>
            </a:r>
            <a:endParaRPr lang="nl-NL"/>
          </a:p>
          <a:p>
            <a:r>
              <a:rPr lang="en-US" b="1" err="1"/>
              <a:t>Financiële</a:t>
            </a:r>
            <a:r>
              <a:rPr lang="en-US" b="1"/>
              <a:t> </a:t>
            </a:r>
            <a:r>
              <a:rPr lang="en-US" b="1" err="1"/>
              <a:t>overwegingen</a:t>
            </a:r>
            <a:r>
              <a:rPr lang="en-US"/>
              <a:t>: De </a:t>
            </a:r>
            <a:r>
              <a:rPr lang="en-US" err="1"/>
              <a:t>kosten</a:t>
            </a:r>
            <a:r>
              <a:rPr lang="en-US"/>
              <a:t> van </a:t>
            </a:r>
            <a:r>
              <a:rPr lang="en-US" err="1"/>
              <a:t>een</a:t>
            </a:r>
            <a:r>
              <a:rPr lang="en-US"/>
              <a:t> </a:t>
            </a:r>
            <a:r>
              <a:rPr lang="en-US" err="1"/>
              <a:t>opleiding</a:t>
            </a:r>
            <a:r>
              <a:rPr lang="en-US"/>
              <a:t> </a:t>
            </a:r>
            <a:r>
              <a:rPr lang="en-US" err="1"/>
              <a:t>kunnen</a:t>
            </a:r>
            <a:r>
              <a:rPr lang="en-US"/>
              <a:t> </a:t>
            </a:r>
            <a:r>
              <a:rPr lang="en-US" err="1"/>
              <a:t>een</a:t>
            </a:r>
            <a:r>
              <a:rPr lang="en-US"/>
              <a:t> </a:t>
            </a:r>
            <a:r>
              <a:rPr lang="en-US" err="1"/>
              <a:t>belangrijke</a:t>
            </a:r>
            <a:r>
              <a:rPr lang="en-US"/>
              <a:t> </a:t>
            </a:r>
            <a:r>
              <a:rPr lang="en-US" err="1"/>
              <a:t>rol</a:t>
            </a:r>
            <a:r>
              <a:rPr lang="en-US"/>
              <a:t> </a:t>
            </a:r>
            <a:r>
              <a:rPr lang="en-US" err="1"/>
              <a:t>spelen</a:t>
            </a:r>
            <a:r>
              <a:rPr lang="en-US"/>
              <a:t> in je </a:t>
            </a:r>
            <a:r>
              <a:rPr lang="en-US" err="1"/>
              <a:t>studiekeuze</a:t>
            </a:r>
            <a:r>
              <a:rPr lang="en-US"/>
              <a:t>. </a:t>
            </a:r>
            <a:r>
              <a:rPr lang="en-US" err="1"/>
              <a:t>Overweeg</a:t>
            </a:r>
            <a:r>
              <a:rPr lang="en-US"/>
              <a:t> de </a:t>
            </a:r>
            <a:r>
              <a:rPr lang="en-US" err="1"/>
              <a:t>collegegelden</a:t>
            </a:r>
            <a:r>
              <a:rPr lang="en-US"/>
              <a:t>, </a:t>
            </a:r>
            <a:r>
              <a:rPr lang="en-US" err="1"/>
              <a:t>levensonderhoudskosten</a:t>
            </a:r>
            <a:r>
              <a:rPr lang="en-US"/>
              <a:t> </a:t>
            </a:r>
            <a:r>
              <a:rPr lang="en-US" err="1"/>
              <a:t>en</a:t>
            </a:r>
            <a:r>
              <a:rPr lang="en-US"/>
              <a:t> </a:t>
            </a:r>
            <a:r>
              <a:rPr lang="en-US" err="1"/>
              <a:t>beschikbare</a:t>
            </a:r>
            <a:r>
              <a:rPr lang="en-US"/>
              <a:t> </a:t>
            </a:r>
            <a:r>
              <a:rPr lang="en-US" err="1"/>
              <a:t>financiële</a:t>
            </a:r>
            <a:r>
              <a:rPr lang="en-US"/>
              <a:t> </a:t>
            </a:r>
            <a:r>
              <a:rPr lang="en-US" err="1"/>
              <a:t>steun</a:t>
            </a:r>
            <a:r>
              <a:rPr lang="en-US"/>
              <a:t>. Het is </a:t>
            </a:r>
            <a:r>
              <a:rPr lang="en-US" err="1"/>
              <a:t>belangrijk</a:t>
            </a:r>
            <a:r>
              <a:rPr lang="en-US"/>
              <a:t> om </a:t>
            </a:r>
            <a:r>
              <a:rPr lang="en-US" err="1"/>
              <a:t>een</a:t>
            </a:r>
            <a:r>
              <a:rPr lang="en-US"/>
              <a:t> </a:t>
            </a:r>
            <a:r>
              <a:rPr lang="en-US" err="1"/>
              <a:t>realistisch</a:t>
            </a:r>
            <a:r>
              <a:rPr lang="en-US"/>
              <a:t> budget op </a:t>
            </a:r>
            <a:r>
              <a:rPr lang="en-US" err="1"/>
              <a:t>te</a:t>
            </a:r>
            <a:r>
              <a:rPr lang="en-US"/>
              <a:t> </a:t>
            </a:r>
            <a:r>
              <a:rPr lang="en-US" err="1"/>
              <a:t>stellen</a:t>
            </a:r>
            <a:r>
              <a:rPr lang="en-US"/>
              <a:t>.</a:t>
            </a:r>
            <a:endParaRPr lang="nl-NL"/>
          </a:p>
          <a:p>
            <a:r>
              <a:rPr lang="en-US" b="1" err="1"/>
              <a:t>Toekomstperspectieven</a:t>
            </a:r>
            <a:r>
              <a:rPr lang="en-US"/>
              <a:t>: </a:t>
            </a:r>
            <a:r>
              <a:rPr lang="en-US" err="1"/>
              <a:t>Onderzoek</a:t>
            </a:r>
            <a:r>
              <a:rPr lang="en-US"/>
              <a:t> de </a:t>
            </a:r>
            <a:r>
              <a:rPr lang="en-US" err="1"/>
              <a:t>arbeidsmarkt</a:t>
            </a:r>
            <a:r>
              <a:rPr lang="en-US"/>
              <a:t> </a:t>
            </a:r>
            <a:r>
              <a:rPr lang="en-US" err="1"/>
              <a:t>en</a:t>
            </a:r>
            <a:r>
              <a:rPr lang="en-US"/>
              <a:t> de </a:t>
            </a:r>
            <a:r>
              <a:rPr lang="en-US" err="1"/>
              <a:t>vraag</a:t>
            </a:r>
            <a:r>
              <a:rPr lang="en-US"/>
              <a:t> </a:t>
            </a:r>
            <a:r>
              <a:rPr lang="en-US" err="1"/>
              <a:t>naar</a:t>
            </a:r>
            <a:r>
              <a:rPr lang="en-US"/>
              <a:t> </a:t>
            </a:r>
            <a:r>
              <a:rPr lang="en-US" err="1"/>
              <a:t>afgestudeerden</a:t>
            </a:r>
            <a:r>
              <a:rPr lang="en-US"/>
              <a:t> in het veld </a:t>
            </a:r>
            <a:r>
              <a:rPr lang="en-US" err="1"/>
              <a:t>waarin</a:t>
            </a:r>
            <a:r>
              <a:rPr lang="en-US"/>
              <a:t> je </a:t>
            </a:r>
            <a:r>
              <a:rPr lang="en-US" err="1"/>
              <a:t>geïnteresseerd</a:t>
            </a:r>
            <a:r>
              <a:rPr lang="en-US"/>
              <a:t> bent. </a:t>
            </a:r>
            <a:r>
              <a:rPr lang="en-US" err="1"/>
              <a:t>Kijk</a:t>
            </a:r>
            <a:r>
              <a:rPr lang="en-US"/>
              <a:t> </a:t>
            </a:r>
            <a:r>
              <a:rPr lang="en-US" err="1"/>
              <a:t>naar</a:t>
            </a:r>
            <a:r>
              <a:rPr lang="en-US"/>
              <a:t> de </a:t>
            </a:r>
            <a:r>
              <a:rPr lang="en-US" err="1"/>
              <a:t>werkgelegenheidsperspectieven</a:t>
            </a:r>
            <a:r>
              <a:rPr lang="en-US"/>
              <a:t> </a:t>
            </a:r>
            <a:r>
              <a:rPr lang="en-US" err="1"/>
              <a:t>en</a:t>
            </a:r>
            <a:r>
              <a:rPr lang="en-US"/>
              <a:t> het </a:t>
            </a:r>
            <a:r>
              <a:rPr lang="en-US" err="1"/>
              <a:t>gemiddelde</a:t>
            </a:r>
            <a:r>
              <a:rPr lang="en-US"/>
              <a:t> </a:t>
            </a:r>
            <a:r>
              <a:rPr lang="en-US" err="1"/>
              <a:t>salaris</a:t>
            </a:r>
            <a:r>
              <a:rPr lang="en-US"/>
              <a:t> in </a:t>
            </a:r>
            <a:r>
              <a:rPr lang="en-US" err="1"/>
              <a:t>dat</a:t>
            </a:r>
            <a:r>
              <a:rPr lang="en-US"/>
              <a:t> </a:t>
            </a:r>
            <a:r>
              <a:rPr lang="en-US" err="1"/>
              <a:t>vakgebied</a:t>
            </a:r>
            <a:r>
              <a:rPr lang="en-US"/>
              <a:t>.</a:t>
            </a:r>
            <a:endParaRPr lang="nl-NL"/>
          </a:p>
          <a:p>
            <a:r>
              <a:rPr lang="en-US" b="1" err="1"/>
              <a:t>Familiale</a:t>
            </a:r>
            <a:r>
              <a:rPr lang="en-US" b="1"/>
              <a:t> </a:t>
            </a:r>
            <a:r>
              <a:rPr lang="en-US" b="1" err="1"/>
              <a:t>en</a:t>
            </a:r>
            <a:r>
              <a:rPr lang="en-US" b="1"/>
              <a:t> </a:t>
            </a:r>
            <a:r>
              <a:rPr lang="en-US" b="1" err="1"/>
              <a:t>sociale</a:t>
            </a:r>
            <a:r>
              <a:rPr lang="en-US" b="1"/>
              <a:t> </a:t>
            </a:r>
            <a:r>
              <a:rPr lang="en-US" b="1" err="1"/>
              <a:t>druk</a:t>
            </a:r>
            <a:r>
              <a:rPr lang="en-US"/>
              <a:t>: Soms </a:t>
            </a:r>
            <a:r>
              <a:rPr lang="en-US" err="1"/>
              <a:t>worden</a:t>
            </a:r>
            <a:r>
              <a:rPr lang="en-US"/>
              <a:t> </a:t>
            </a:r>
            <a:r>
              <a:rPr lang="en-US" err="1"/>
              <a:t>studenten</a:t>
            </a:r>
            <a:r>
              <a:rPr lang="en-US"/>
              <a:t> </a:t>
            </a:r>
            <a:r>
              <a:rPr lang="en-US" err="1"/>
              <a:t>beïnvloed</a:t>
            </a:r>
            <a:r>
              <a:rPr lang="en-US"/>
              <a:t> door de </a:t>
            </a:r>
            <a:r>
              <a:rPr lang="en-US" err="1"/>
              <a:t>verwachtingen</a:t>
            </a:r>
            <a:r>
              <a:rPr lang="en-US"/>
              <a:t> </a:t>
            </a:r>
            <a:r>
              <a:rPr lang="en-US" err="1"/>
              <a:t>en</a:t>
            </a:r>
            <a:r>
              <a:rPr lang="en-US"/>
              <a:t> </a:t>
            </a:r>
            <a:r>
              <a:rPr lang="en-US" err="1"/>
              <a:t>druk</a:t>
            </a:r>
            <a:r>
              <a:rPr lang="en-US"/>
              <a:t> van </a:t>
            </a:r>
            <a:r>
              <a:rPr lang="en-US" err="1"/>
              <a:t>hun</a:t>
            </a:r>
            <a:r>
              <a:rPr lang="en-US"/>
              <a:t> </a:t>
            </a:r>
            <a:r>
              <a:rPr lang="en-US" err="1"/>
              <a:t>familie</a:t>
            </a:r>
            <a:r>
              <a:rPr lang="en-US"/>
              <a:t> </a:t>
            </a:r>
            <a:r>
              <a:rPr lang="en-US" err="1"/>
              <a:t>en</a:t>
            </a:r>
            <a:r>
              <a:rPr lang="en-US"/>
              <a:t> </a:t>
            </a:r>
            <a:r>
              <a:rPr lang="en-US" err="1"/>
              <a:t>vrienden</a:t>
            </a:r>
            <a:r>
              <a:rPr lang="en-US"/>
              <a:t>. Het is </a:t>
            </a:r>
            <a:r>
              <a:rPr lang="en-US" err="1"/>
              <a:t>belangrijk</a:t>
            </a:r>
            <a:r>
              <a:rPr lang="en-US"/>
              <a:t> om </a:t>
            </a:r>
            <a:r>
              <a:rPr lang="en-US" err="1"/>
              <a:t>te</a:t>
            </a:r>
            <a:r>
              <a:rPr lang="en-US"/>
              <a:t> </a:t>
            </a:r>
            <a:r>
              <a:rPr lang="en-US" err="1"/>
              <a:t>onthouden</a:t>
            </a:r>
            <a:r>
              <a:rPr lang="en-US"/>
              <a:t> </a:t>
            </a:r>
            <a:r>
              <a:rPr lang="en-US" err="1"/>
              <a:t>dat</a:t>
            </a:r>
            <a:r>
              <a:rPr lang="en-US"/>
              <a:t> de </a:t>
            </a:r>
            <a:r>
              <a:rPr lang="en-US" err="1"/>
              <a:t>uiteindelijke</a:t>
            </a:r>
            <a:r>
              <a:rPr lang="en-US"/>
              <a:t> </a:t>
            </a:r>
            <a:r>
              <a:rPr lang="en-US" err="1"/>
              <a:t>beslissing</a:t>
            </a:r>
            <a:r>
              <a:rPr lang="en-US"/>
              <a:t> over je </a:t>
            </a:r>
            <a:r>
              <a:rPr lang="en-US" err="1"/>
              <a:t>studiekeuze</a:t>
            </a:r>
            <a:r>
              <a:rPr lang="en-US"/>
              <a:t> </a:t>
            </a:r>
            <a:r>
              <a:rPr lang="en-US" err="1"/>
              <a:t>jouw</a:t>
            </a:r>
            <a:r>
              <a:rPr lang="en-US"/>
              <a:t> </a:t>
            </a:r>
            <a:r>
              <a:rPr lang="en-US" err="1"/>
              <a:t>keuze</a:t>
            </a:r>
            <a:r>
              <a:rPr lang="en-US"/>
              <a:t> </a:t>
            </a:r>
            <a:r>
              <a:rPr lang="en-US" err="1"/>
              <a:t>moet</a:t>
            </a:r>
            <a:r>
              <a:rPr lang="en-US"/>
              <a:t> </a:t>
            </a:r>
            <a:r>
              <a:rPr lang="en-US" err="1"/>
              <a:t>zijn</a:t>
            </a:r>
            <a:r>
              <a:rPr lang="en-US"/>
              <a:t>.</a:t>
            </a:r>
            <a:endParaRPr lang="nl-NL"/>
          </a:p>
          <a:p>
            <a:r>
              <a:rPr lang="en-US" b="1" err="1"/>
              <a:t>Persoonlijke</a:t>
            </a:r>
            <a:r>
              <a:rPr lang="en-US" b="1"/>
              <a:t> </a:t>
            </a:r>
            <a:r>
              <a:rPr lang="en-US" b="1" err="1"/>
              <a:t>groei</a:t>
            </a:r>
            <a:r>
              <a:rPr lang="en-US" b="1"/>
              <a:t> </a:t>
            </a:r>
            <a:r>
              <a:rPr lang="en-US" b="1" err="1"/>
              <a:t>en</a:t>
            </a:r>
            <a:r>
              <a:rPr lang="en-US" b="1"/>
              <a:t> </a:t>
            </a:r>
            <a:r>
              <a:rPr lang="en-US" b="1" err="1"/>
              <a:t>uitdaging</a:t>
            </a:r>
            <a:r>
              <a:rPr lang="en-US"/>
              <a:t>: </a:t>
            </a:r>
            <a:r>
              <a:rPr lang="en-US" err="1"/>
              <a:t>Sommige</a:t>
            </a:r>
            <a:r>
              <a:rPr lang="en-US"/>
              <a:t> </a:t>
            </a:r>
            <a:r>
              <a:rPr lang="en-US" err="1"/>
              <a:t>studenten</a:t>
            </a:r>
            <a:r>
              <a:rPr lang="en-US"/>
              <a:t> </a:t>
            </a:r>
            <a:r>
              <a:rPr lang="en-US" err="1"/>
              <a:t>willen</a:t>
            </a:r>
            <a:r>
              <a:rPr lang="en-US"/>
              <a:t> </a:t>
            </a:r>
            <a:r>
              <a:rPr lang="en-US" err="1"/>
              <a:t>een</a:t>
            </a:r>
            <a:r>
              <a:rPr lang="en-US"/>
              <a:t> </a:t>
            </a:r>
            <a:r>
              <a:rPr lang="en-US" err="1"/>
              <a:t>studiekeuze</a:t>
            </a:r>
            <a:r>
              <a:rPr lang="en-US"/>
              <a:t> </a:t>
            </a:r>
            <a:r>
              <a:rPr lang="en-US" err="1"/>
              <a:t>maken</a:t>
            </a:r>
            <a:r>
              <a:rPr lang="en-US"/>
              <a:t> die hen </a:t>
            </a:r>
            <a:r>
              <a:rPr lang="en-US" err="1"/>
              <a:t>uitdaagt</a:t>
            </a:r>
            <a:r>
              <a:rPr lang="en-US"/>
              <a:t> </a:t>
            </a:r>
            <a:r>
              <a:rPr lang="en-US" err="1"/>
              <a:t>en</a:t>
            </a:r>
            <a:r>
              <a:rPr lang="en-US"/>
              <a:t> </a:t>
            </a:r>
            <a:r>
              <a:rPr lang="en-US" err="1"/>
              <a:t>helpt</a:t>
            </a:r>
            <a:r>
              <a:rPr lang="en-US"/>
              <a:t> </a:t>
            </a:r>
            <a:r>
              <a:rPr lang="en-US" err="1"/>
              <a:t>bij</a:t>
            </a:r>
            <a:r>
              <a:rPr lang="en-US"/>
              <a:t> </a:t>
            </a:r>
            <a:r>
              <a:rPr lang="en-US" err="1"/>
              <a:t>hun</a:t>
            </a:r>
            <a:r>
              <a:rPr lang="en-US"/>
              <a:t> </a:t>
            </a:r>
            <a:r>
              <a:rPr lang="en-US" err="1"/>
              <a:t>persoonlijke</a:t>
            </a:r>
            <a:r>
              <a:rPr lang="en-US"/>
              <a:t> </a:t>
            </a:r>
            <a:r>
              <a:rPr lang="en-US" err="1"/>
              <a:t>groei</a:t>
            </a:r>
            <a:r>
              <a:rPr lang="en-US"/>
              <a:t>. Dit </a:t>
            </a:r>
            <a:r>
              <a:rPr lang="en-US" err="1"/>
              <a:t>kan</a:t>
            </a:r>
            <a:r>
              <a:rPr lang="en-US"/>
              <a:t> </a:t>
            </a:r>
            <a:r>
              <a:rPr lang="en-US" err="1"/>
              <a:t>betekenen</a:t>
            </a:r>
            <a:r>
              <a:rPr lang="en-US"/>
              <a:t> </a:t>
            </a:r>
            <a:r>
              <a:rPr lang="en-US" err="1"/>
              <a:t>dat</a:t>
            </a:r>
            <a:r>
              <a:rPr lang="en-US"/>
              <a:t> ze </a:t>
            </a:r>
            <a:r>
              <a:rPr lang="en-US" err="1"/>
              <a:t>een</a:t>
            </a:r>
            <a:r>
              <a:rPr lang="en-US"/>
              <a:t> </a:t>
            </a:r>
            <a:r>
              <a:rPr lang="en-US" err="1"/>
              <a:t>studie</a:t>
            </a:r>
            <a:r>
              <a:rPr lang="en-US"/>
              <a:t> </a:t>
            </a:r>
            <a:r>
              <a:rPr lang="en-US" err="1"/>
              <a:t>kiezen</a:t>
            </a:r>
            <a:r>
              <a:rPr lang="en-US"/>
              <a:t> die </a:t>
            </a:r>
            <a:r>
              <a:rPr lang="en-US" err="1"/>
              <a:t>buiten</a:t>
            </a:r>
            <a:r>
              <a:rPr lang="en-US"/>
              <a:t> </a:t>
            </a:r>
            <a:r>
              <a:rPr lang="en-US" err="1"/>
              <a:t>hun</a:t>
            </a:r>
            <a:r>
              <a:rPr lang="en-US"/>
              <a:t> </a:t>
            </a:r>
            <a:r>
              <a:rPr lang="en-US" err="1"/>
              <a:t>comfortzone</a:t>
            </a:r>
            <a:r>
              <a:rPr lang="en-US"/>
              <a:t> </a:t>
            </a:r>
            <a:r>
              <a:rPr lang="en-US" err="1"/>
              <a:t>ligt</a:t>
            </a:r>
            <a:r>
              <a:rPr lang="en-US"/>
              <a:t>.</a:t>
            </a:r>
            <a:endParaRPr lang="nl-NL"/>
          </a:p>
          <a:p>
            <a:r>
              <a:rPr lang="en-US" b="1" err="1"/>
              <a:t>Flexibiliteit</a:t>
            </a:r>
            <a:r>
              <a:rPr lang="en-US" b="1"/>
              <a:t> </a:t>
            </a:r>
            <a:r>
              <a:rPr lang="en-US" b="1" err="1"/>
              <a:t>en</a:t>
            </a:r>
            <a:r>
              <a:rPr lang="en-US" b="1"/>
              <a:t> </a:t>
            </a:r>
            <a:r>
              <a:rPr lang="en-US" b="1" err="1"/>
              <a:t>opties</a:t>
            </a:r>
            <a:r>
              <a:rPr lang="en-US"/>
              <a:t>: </a:t>
            </a:r>
            <a:r>
              <a:rPr lang="en-US" err="1"/>
              <a:t>Overweeg</a:t>
            </a:r>
            <a:r>
              <a:rPr lang="en-US"/>
              <a:t> of de </a:t>
            </a:r>
            <a:r>
              <a:rPr lang="en-US" err="1"/>
              <a:t>gekozen</a:t>
            </a:r>
            <a:r>
              <a:rPr lang="en-US"/>
              <a:t> </a:t>
            </a:r>
            <a:r>
              <a:rPr lang="en-US" err="1"/>
              <a:t>studie</a:t>
            </a:r>
            <a:r>
              <a:rPr lang="en-US"/>
              <a:t> je de </a:t>
            </a:r>
            <a:r>
              <a:rPr lang="en-US" err="1"/>
              <a:t>flexibiliteit</a:t>
            </a:r>
            <a:r>
              <a:rPr lang="en-US"/>
              <a:t> </a:t>
            </a:r>
            <a:r>
              <a:rPr lang="en-US" err="1"/>
              <a:t>biedt</a:t>
            </a:r>
            <a:r>
              <a:rPr lang="en-US"/>
              <a:t> om van </a:t>
            </a:r>
            <a:r>
              <a:rPr lang="en-US" err="1"/>
              <a:t>gedachten</a:t>
            </a:r>
            <a:r>
              <a:rPr lang="en-US"/>
              <a:t> </a:t>
            </a:r>
            <a:r>
              <a:rPr lang="en-US" err="1"/>
              <a:t>te</a:t>
            </a:r>
            <a:r>
              <a:rPr lang="en-US"/>
              <a:t> </a:t>
            </a:r>
            <a:r>
              <a:rPr lang="en-US" err="1"/>
              <a:t>veranderen</a:t>
            </a:r>
            <a:r>
              <a:rPr lang="en-US"/>
              <a:t> of </a:t>
            </a:r>
            <a:r>
              <a:rPr lang="en-US" err="1"/>
              <a:t>verschillende</a:t>
            </a:r>
            <a:r>
              <a:rPr lang="en-US"/>
              <a:t> </a:t>
            </a:r>
            <a:r>
              <a:rPr lang="en-US" err="1"/>
              <a:t>loopbaantrajecten</a:t>
            </a:r>
            <a:r>
              <a:rPr lang="en-US"/>
              <a:t> </a:t>
            </a:r>
            <a:r>
              <a:rPr lang="en-US" err="1"/>
              <a:t>te</a:t>
            </a:r>
            <a:r>
              <a:rPr lang="en-US"/>
              <a:t> </a:t>
            </a:r>
            <a:r>
              <a:rPr lang="en-US" err="1"/>
              <a:t>volgen</a:t>
            </a:r>
            <a:r>
              <a:rPr lang="en-US"/>
              <a:t>.</a:t>
            </a:r>
            <a:endParaRPr lang="nl-NL"/>
          </a:p>
          <a:p>
            <a:r>
              <a:rPr lang="en-US" b="1" err="1"/>
              <a:t>Onderzoek</a:t>
            </a:r>
            <a:r>
              <a:rPr lang="en-US" b="1"/>
              <a:t> </a:t>
            </a:r>
            <a:r>
              <a:rPr lang="en-US" b="1" err="1"/>
              <a:t>en</a:t>
            </a:r>
            <a:r>
              <a:rPr lang="en-US" b="1"/>
              <a:t> </a:t>
            </a:r>
            <a:r>
              <a:rPr lang="en-US" b="1" err="1"/>
              <a:t>informatie</a:t>
            </a:r>
            <a:r>
              <a:rPr lang="en-US"/>
              <a:t>: </a:t>
            </a:r>
            <a:r>
              <a:rPr lang="en-US" err="1"/>
              <a:t>Verzamel</a:t>
            </a:r>
            <a:r>
              <a:rPr lang="en-US"/>
              <a:t> </a:t>
            </a:r>
            <a:r>
              <a:rPr lang="en-US" err="1"/>
              <a:t>zoveel</a:t>
            </a:r>
            <a:r>
              <a:rPr lang="en-US"/>
              <a:t> </a:t>
            </a:r>
            <a:r>
              <a:rPr lang="en-US" err="1"/>
              <a:t>mogelijk</a:t>
            </a:r>
            <a:r>
              <a:rPr lang="en-US"/>
              <a:t> </a:t>
            </a:r>
            <a:r>
              <a:rPr lang="en-US" err="1"/>
              <a:t>informatie</a:t>
            </a:r>
            <a:r>
              <a:rPr lang="en-US"/>
              <a:t> over </a:t>
            </a:r>
            <a:r>
              <a:rPr lang="en-US" err="1"/>
              <a:t>verschillende</a:t>
            </a:r>
            <a:r>
              <a:rPr lang="en-US"/>
              <a:t> </a:t>
            </a:r>
            <a:r>
              <a:rPr lang="en-US" err="1"/>
              <a:t>studieprogramma's</a:t>
            </a:r>
            <a:r>
              <a:rPr lang="en-US"/>
              <a:t> </a:t>
            </a:r>
            <a:r>
              <a:rPr lang="en-US" err="1"/>
              <a:t>en</a:t>
            </a:r>
            <a:r>
              <a:rPr lang="en-US"/>
              <a:t> </a:t>
            </a:r>
            <a:r>
              <a:rPr lang="en-US" err="1"/>
              <a:t>instellingen</a:t>
            </a:r>
            <a:r>
              <a:rPr lang="en-US"/>
              <a:t>. </a:t>
            </a:r>
            <a:r>
              <a:rPr lang="en-US" err="1"/>
              <a:t>Praat</a:t>
            </a:r>
            <a:r>
              <a:rPr lang="en-US"/>
              <a:t> met </a:t>
            </a:r>
            <a:r>
              <a:rPr lang="en-US" err="1"/>
              <a:t>studieadviseurs</a:t>
            </a:r>
            <a:r>
              <a:rPr lang="en-US"/>
              <a:t>, </a:t>
            </a:r>
            <a:r>
              <a:rPr lang="en-US" err="1"/>
              <a:t>studenten</a:t>
            </a:r>
            <a:r>
              <a:rPr lang="en-US"/>
              <a:t> </a:t>
            </a:r>
            <a:r>
              <a:rPr lang="en-US" err="1"/>
              <a:t>en</a:t>
            </a:r>
            <a:r>
              <a:rPr lang="en-US"/>
              <a:t> alumni om </a:t>
            </a:r>
            <a:r>
              <a:rPr lang="en-US" err="1"/>
              <a:t>inzicht</a:t>
            </a:r>
            <a:r>
              <a:rPr lang="en-US"/>
              <a:t> </a:t>
            </a:r>
            <a:r>
              <a:rPr lang="en-US" err="1"/>
              <a:t>te</a:t>
            </a:r>
            <a:r>
              <a:rPr lang="en-US"/>
              <a:t> </a:t>
            </a:r>
            <a:r>
              <a:rPr lang="en-US" err="1"/>
              <a:t>krijgen</a:t>
            </a:r>
            <a:r>
              <a:rPr lang="en-US"/>
              <a:t> in wat </a:t>
            </a:r>
            <a:r>
              <a:rPr lang="en-US" err="1"/>
              <a:t>elke</a:t>
            </a:r>
            <a:r>
              <a:rPr lang="en-US"/>
              <a:t> </a:t>
            </a:r>
            <a:r>
              <a:rPr lang="en-US" err="1"/>
              <a:t>studie</a:t>
            </a:r>
            <a:r>
              <a:rPr lang="en-US"/>
              <a:t> </a:t>
            </a:r>
            <a:r>
              <a:rPr lang="en-US" err="1"/>
              <a:t>te</a:t>
            </a:r>
            <a:r>
              <a:rPr lang="en-US"/>
              <a:t> </a:t>
            </a:r>
            <a:r>
              <a:rPr lang="en-US" err="1"/>
              <a:t>bieden</a:t>
            </a:r>
            <a:r>
              <a:rPr lang="en-US"/>
              <a:t> </a:t>
            </a:r>
            <a:r>
              <a:rPr lang="en-US" err="1"/>
              <a:t>heeft</a:t>
            </a:r>
            <a:r>
              <a:rPr lang="en-US"/>
              <a:t>.</a:t>
            </a:r>
            <a:endParaRPr lang="nl-NL"/>
          </a:p>
          <a:p>
            <a:r>
              <a:rPr lang="en-US" b="1" err="1"/>
              <a:t>Uiteindelijk</a:t>
            </a:r>
            <a:r>
              <a:rPr lang="en-US" b="1"/>
              <a:t> is </a:t>
            </a:r>
            <a:r>
              <a:rPr lang="en-US" b="1" err="1"/>
              <a:t>een</a:t>
            </a:r>
            <a:r>
              <a:rPr lang="en-US" b="1"/>
              <a:t> </a:t>
            </a:r>
            <a:r>
              <a:rPr lang="en-US" b="1" err="1"/>
              <a:t>succesvolle</a:t>
            </a:r>
            <a:r>
              <a:rPr lang="en-US" b="1"/>
              <a:t> </a:t>
            </a:r>
            <a:r>
              <a:rPr lang="en-US" b="1" err="1"/>
              <a:t>studiekeuze</a:t>
            </a:r>
            <a:r>
              <a:rPr lang="en-US" b="1"/>
              <a:t> </a:t>
            </a:r>
            <a:r>
              <a:rPr lang="en-US" b="1" err="1"/>
              <a:t>vaak</a:t>
            </a:r>
            <a:r>
              <a:rPr lang="en-US" b="1"/>
              <a:t> </a:t>
            </a:r>
            <a:r>
              <a:rPr lang="en-US" b="1" err="1"/>
              <a:t>een</a:t>
            </a:r>
            <a:r>
              <a:rPr lang="en-US" b="1"/>
              <a:t> </a:t>
            </a:r>
            <a:r>
              <a:rPr lang="en-US" b="1" err="1"/>
              <a:t>balans</a:t>
            </a:r>
            <a:r>
              <a:rPr lang="en-US" b="1"/>
              <a:t> </a:t>
            </a:r>
            <a:r>
              <a:rPr lang="en-US" b="1" err="1"/>
              <a:t>tussen</a:t>
            </a:r>
            <a:r>
              <a:rPr lang="en-US" b="1"/>
              <a:t> </a:t>
            </a:r>
            <a:r>
              <a:rPr lang="en-US" b="1" err="1"/>
              <a:t>deze</a:t>
            </a:r>
            <a:r>
              <a:rPr lang="en-US" b="1"/>
              <a:t> </a:t>
            </a:r>
            <a:r>
              <a:rPr lang="en-US" b="1" err="1"/>
              <a:t>verschillende</a:t>
            </a:r>
            <a:r>
              <a:rPr lang="en-US" b="1"/>
              <a:t> </a:t>
            </a:r>
            <a:r>
              <a:rPr lang="en-US" b="1" err="1"/>
              <a:t>factoren</a:t>
            </a:r>
            <a:r>
              <a:rPr lang="en-US" b="1"/>
              <a:t>. Het is </a:t>
            </a:r>
            <a:r>
              <a:rPr lang="en-US" b="1" err="1"/>
              <a:t>belangrijk</a:t>
            </a:r>
            <a:r>
              <a:rPr lang="en-US" b="1"/>
              <a:t> om de </a:t>
            </a:r>
            <a:r>
              <a:rPr lang="en-US" b="1" err="1"/>
              <a:t>tijd</a:t>
            </a:r>
            <a:r>
              <a:rPr lang="en-US" b="1"/>
              <a:t> </a:t>
            </a:r>
            <a:r>
              <a:rPr lang="en-US" b="1" err="1"/>
              <a:t>te</a:t>
            </a:r>
            <a:r>
              <a:rPr lang="en-US" b="1"/>
              <a:t> </a:t>
            </a:r>
            <a:r>
              <a:rPr lang="en-US" b="1" err="1"/>
              <a:t>nemen</a:t>
            </a:r>
            <a:r>
              <a:rPr lang="en-US" b="1"/>
              <a:t> om </a:t>
            </a:r>
            <a:r>
              <a:rPr lang="en-US" b="1" err="1"/>
              <a:t>te</a:t>
            </a:r>
            <a:r>
              <a:rPr lang="en-US" b="1"/>
              <a:t> </a:t>
            </a:r>
            <a:r>
              <a:rPr lang="en-US" b="1" err="1"/>
              <a:t>overwegen</a:t>
            </a:r>
            <a:r>
              <a:rPr lang="en-US" b="1"/>
              <a:t> wat </a:t>
            </a:r>
            <a:r>
              <a:rPr lang="en-US" b="1" err="1"/>
              <a:t>voor</a:t>
            </a:r>
            <a:r>
              <a:rPr lang="en-US" b="1"/>
              <a:t> </a:t>
            </a:r>
            <a:r>
              <a:rPr lang="en-US" b="1" err="1"/>
              <a:t>jou</a:t>
            </a:r>
            <a:r>
              <a:rPr lang="en-US" b="1"/>
              <a:t> het </a:t>
            </a:r>
            <a:r>
              <a:rPr lang="en-US" b="1" err="1"/>
              <a:t>belangrijkst</a:t>
            </a:r>
            <a:r>
              <a:rPr lang="en-US" b="1"/>
              <a:t> is </a:t>
            </a:r>
            <a:r>
              <a:rPr lang="en-US" b="1" err="1"/>
              <a:t>en</a:t>
            </a:r>
            <a:r>
              <a:rPr lang="en-US" b="1"/>
              <a:t> </a:t>
            </a:r>
            <a:r>
              <a:rPr lang="en-US" b="1" err="1"/>
              <a:t>welke</a:t>
            </a:r>
            <a:r>
              <a:rPr lang="en-US" b="1"/>
              <a:t> </a:t>
            </a:r>
            <a:r>
              <a:rPr lang="en-US" b="1" err="1"/>
              <a:t>studie</a:t>
            </a:r>
            <a:r>
              <a:rPr lang="en-US" b="1"/>
              <a:t> het </a:t>
            </a:r>
            <a:r>
              <a:rPr lang="en-US" b="1" err="1"/>
              <a:t>beste</a:t>
            </a:r>
            <a:r>
              <a:rPr lang="en-US" b="1"/>
              <a:t> past </a:t>
            </a:r>
            <a:r>
              <a:rPr lang="en-US" b="1" err="1"/>
              <a:t>bij</a:t>
            </a:r>
            <a:r>
              <a:rPr lang="en-US" b="1"/>
              <a:t> </a:t>
            </a:r>
            <a:r>
              <a:rPr lang="en-US" b="1" err="1"/>
              <a:t>jouw</a:t>
            </a:r>
            <a:r>
              <a:rPr lang="en-US" b="1"/>
              <a:t> </a:t>
            </a:r>
            <a:r>
              <a:rPr lang="en-US" b="1" err="1"/>
              <a:t>doelen</a:t>
            </a:r>
            <a:r>
              <a:rPr lang="en-US" b="1"/>
              <a:t> </a:t>
            </a:r>
            <a:r>
              <a:rPr lang="en-US" b="1" err="1"/>
              <a:t>en</a:t>
            </a:r>
            <a:r>
              <a:rPr lang="en-US" b="1"/>
              <a:t> </a:t>
            </a:r>
            <a:r>
              <a:rPr lang="en-US" b="1" err="1"/>
              <a:t>behoeften</a:t>
            </a:r>
            <a:r>
              <a:rPr lang="en-US" b="1"/>
              <a:t>.</a:t>
            </a:r>
            <a:endParaRPr lang="nl-NL" b="1">
              <a:ea typeface="Calibri"/>
              <a:cs typeface="Calibri"/>
            </a:endParaRPr>
          </a:p>
          <a:p>
            <a:endParaRPr lang="en-US">
              <a:ea typeface="Calibri"/>
              <a:cs typeface="Calibri"/>
            </a:endParaRPr>
          </a:p>
          <a:p>
            <a:endParaRPr lang="nl-BE"/>
          </a:p>
          <a:p>
            <a:endParaRPr lang="nl-BE"/>
          </a:p>
          <a:p>
            <a:r>
              <a:rPr lang="nl-BE"/>
              <a:t>Vaak maken studenten een foute studiekeuze en vertellen ze dat de nieuwe richting die ze gaan eigenlijk diegene was die ze wilden doen. Maar ze dachten dat het misschien beter was om iets anders te doen. </a:t>
            </a:r>
          </a:p>
          <a:p>
            <a:endParaRPr lang="nl-BE"/>
          </a:p>
        </p:txBody>
      </p:sp>
      <p:sp>
        <p:nvSpPr>
          <p:cNvPr id="4" name="Tijdelijke aanduiding voor dianummer 3"/>
          <p:cNvSpPr>
            <a:spLocks noGrp="1"/>
          </p:cNvSpPr>
          <p:nvPr>
            <p:ph type="sldNum" sz="quarter" idx="5"/>
          </p:nvPr>
        </p:nvSpPr>
        <p:spPr/>
        <p:txBody>
          <a:bodyPr/>
          <a:lstStyle/>
          <a:p>
            <a:fld id="{F1DE7BC8-A0CB-124A-857E-E3DB620211BD}" type="slidenum">
              <a:rPr lang="nl-BE" smtClean="0"/>
              <a:t>4</a:t>
            </a:fld>
            <a:endParaRPr lang="nl-BE"/>
          </a:p>
        </p:txBody>
      </p:sp>
    </p:spTree>
    <p:extLst>
      <p:ext uri="{BB962C8B-B14F-4D97-AF65-F5344CB8AC3E}">
        <p14:creationId xmlns:p14="http://schemas.microsoft.com/office/powerpoint/2010/main" val="1199086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83C565E-81D2-40A9-A808-929BE28E91B5}" type="slidenum">
              <a:rPr lang="nl-BE" smtClean="0"/>
              <a:t>7</a:t>
            </a:fld>
            <a:endParaRPr lang="nl-BE"/>
          </a:p>
        </p:txBody>
      </p:sp>
    </p:spTree>
    <p:extLst>
      <p:ext uri="{BB962C8B-B14F-4D97-AF65-F5344CB8AC3E}">
        <p14:creationId xmlns:p14="http://schemas.microsoft.com/office/powerpoint/2010/main" val="1318889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1DE7BC8-A0CB-124A-857E-E3DB620211BD}" type="slidenum">
              <a:rPr lang="nl-BE" smtClean="0"/>
              <a:t>9</a:t>
            </a:fld>
            <a:endParaRPr lang="nl-BE"/>
          </a:p>
        </p:txBody>
      </p:sp>
    </p:spTree>
    <p:extLst>
      <p:ext uri="{BB962C8B-B14F-4D97-AF65-F5344CB8AC3E}">
        <p14:creationId xmlns:p14="http://schemas.microsoft.com/office/powerpoint/2010/main" val="2212249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kern="1200">
                <a:solidFill>
                  <a:schemeClr val="tx1"/>
                </a:solidFill>
                <a:effectLst/>
                <a:latin typeface="+mn-lt"/>
                <a:ea typeface="+mn-ea"/>
                <a:cs typeface="+mn-cs"/>
              </a:rPr>
              <a:t>5 min</a:t>
            </a:r>
          </a:p>
          <a:p>
            <a:r>
              <a:rPr lang="nl-BE" sz="1200" b="1" kern="1200">
                <a:solidFill>
                  <a:schemeClr val="tx1"/>
                </a:solidFill>
                <a:effectLst/>
                <a:latin typeface="+mn-lt"/>
                <a:ea typeface="+mn-ea"/>
                <a:cs typeface="+mn-cs"/>
              </a:rPr>
              <a:t>Richtvragen voor de begeleider</a:t>
            </a:r>
          </a:p>
          <a:p>
            <a:r>
              <a:rPr lang="nl-BE" sz="1200" kern="1200">
                <a:solidFill>
                  <a:schemeClr val="tx1"/>
                </a:solidFill>
                <a:effectLst/>
                <a:latin typeface="+mn-lt"/>
                <a:ea typeface="+mn-ea"/>
                <a:cs typeface="+mn-cs"/>
              </a:rPr>
              <a:t>Het is zeker niet de bedoeling om alle vragen te stellen. Er gaat zeker een overlap zitten tussen bepaalde vragen. Onderstaand lijstje is eerder bedoeld ter inspiratie.</a:t>
            </a:r>
          </a:p>
          <a:p>
            <a:r>
              <a:rPr lang="nl-BE" sz="1200" kern="1200">
                <a:solidFill>
                  <a:schemeClr val="tx1"/>
                </a:solidFill>
                <a:effectLst/>
                <a:latin typeface="+mn-lt"/>
                <a:ea typeface="+mn-ea"/>
                <a:cs typeface="+mn-cs"/>
              </a:rPr>
              <a:t> </a:t>
            </a:r>
          </a:p>
          <a:p>
            <a:r>
              <a:rPr lang="nl-BE" sz="1200" kern="1200">
                <a:solidFill>
                  <a:schemeClr val="tx1"/>
                </a:solidFill>
                <a:effectLst/>
                <a:latin typeface="+mn-lt"/>
                <a:ea typeface="+mn-ea"/>
                <a:cs typeface="+mn-cs"/>
              </a:rPr>
              <a:t>- Welk cijfer geeft de student zich?</a:t>
            </a:r>
          </a:p>
          <a:p>
            <a:r>
              <a:rPr lang="nl-BE" sz="1200" kern="1200">
                <a:solidFill>
                  <a:schemeClr val="tx1"/>
                </a:solidFill>
                <a:effectLst/>
                <a:latin typeface="+mn-lt"/>
                <a:ea typeface="+mn-ea"/>
                <a:cs typeface="+mn-cs"/>
              </a:rPr>
              <a:t>- Waarom dat cijfer en waarom niet 1 meer of minder?</a:t>
            </a:r>
          </a:p>
          <a:p>
            <a:r>
              <a:rPr lang="nl-BE" sz="1200" kern="1200">
                <a:solidFill>
                  <a:schemeClr val="tx1"/>
                </a:solidFill>
                <a:effectLst/>
                <a:latin typeface="+mn-lt"/>
                <a:ea typeface="+mn-ea"/>
                <a:cs typeface="+mn-cs"/>
              </a:rPr>
              <a:t>- Welk cijfer is het laagste dat de student ooit gescoord heeft?</a:t>
            </a:r>
          </a:p>
          <a:p>
            <a:r>
              <a:rPr lang="nl-BE" sz="1200" kern="1200">
                <a:solidFill>
                  <a:schemeClr val="tx1"/>
                </a:solidFill>
                <a:effectLst/>
                <a:latin typeface="+mn-lt"/>
                <a:ea typeface="+mn-ea"/>
                <a:cs typeface="+mn-cs"/>
              </a:rPr>
              <a:t>- Wat heeft er voor gezorgd dat de student van dat cijfer naar het huidige cijfer is kunnen gaan?</a:t>
            </a:r>
          </a:p>
          <a:p>
            <a:r>
              <a:rPr lang="nl-BE" sz="1200" kern="1200">
                <a:solidFill>
                  <a:schemeClr val="tx1"/>
                </a:solidFill>
                <a:effectLst/>
                <a:latin typeface="+mn-lt"/>
                <a:ea typeface="+mn-ea"/>
                <a:cs typeface="+mn-cs"/>
              </a:rPr>
              <a:t>- Wat is een comfortabel cijfer? </a:t>
            </a:r>
          </a:p>
          <a:p>
            <a:r>
              <a:rPr lang="nl-BE" sz="1200" kern="1200">
                <a:solidFill>
                  <a:schemeClr val="tx1"/>
                </a:solidFill>
                <a:effectLst/>
                <a:latin typeface="+mn-lt"/>
                <a:ea typeface="+mn-ea"/>
                <a:cs typeface="+mn-cs"/>
              </a:rPr>
              <a:t>- Welk cijfer zou je wensen?</a:t>
            </a:r>
          </a:p>
          <a:p>
            <a:r>
              <a:rPr lang="nl-BE" sz="1200" kern="1200">
                <a:solidFill>
                  <a:schemeClr val="tx1"/>
                </a:solidFill>
                <a:effectLst/>
                <a:latin typeface="+mn-lt"/>
                <a:ea typeface="+mn-ea"/>
                <a:cs typeface="+mn-cs"/>
              </a:rPr>
              <a:t>- Welk cijfer is nodig om tot actie te komen en waarom?</a:t>
            </a:r>
          </a:p>
          <a:p>
            <a:r>
              <a:rPr lang="nl-BE" sz="1200" kern="1200">
                <a:solidFill>
                  <a:schemeClr val="tx1"/>
                </a:solidFill>
                <a:effectLst/>
                <a:latin typeface="+mn-lt"/>
                <a:ea typeface="+mn-ea"/>
                <a:cs typeface="+mn-cs"/>
              </a:rPr>
              <a:t>- Wat heeft de student nodig om van cijfer… naar cijfer… te gaan. Indien een groot verschil: werken in kleine deelstapjes.</a:t>
            </a:r>
          </a:p>
          <a:p>
            <a:pPr marL="171450" indent="-171450">
              <a:buFontTx/>
              <a:buChar char="-"/>
            </a:pPr>
            <a:r>
              <a:rPr lang="nl-BE" sz="1200" kern="1200">
                <a:solidFill>
                  <a:schemeClr val="tx1"/>
                </a:solidFill>
                <a:effectLst/>
                <a:latin typeface="+mn-lt"/>
                <a:ea typeface="+mn-ea"/>
                <a:cs typeface="+mn-cs"/>
              </a:rPr>
              <a:t>…</a:t>
            </a:r>
          </a:p>
          <a:p>
            <a:pPr marL="171450" indent="-171450">
              <a:buFontTx/>
              <a:buChar char="-"/>
            </a:pPr>
            <a:endParaRPr lang="nl-BE" sz="1200" kern="1200">
              <a:solidFill>
                <a:schemeClr val="tx1"/>
              </a:solidFill>
              <a:effectLst/>
              <a:latin typeface="+mn-lt"/>
              <a:ea typeface="+mn-ea"/>
              <a:cs typeface="+mn-cs"/>
            </a:endParaRPr>
          </a:p>
          <a:p>
            <a:pPr marL="0" indent="0">
              <a:buFontTx/>
              <a:buNone/>
            </a:pPr>
            <a:r>
              <a:rPr lang="nl-BE" sz="1200" kern="1200">
                <a:solidFill>
                  <a:schemeClr val="tx1"/>
                </a:solidFill>
                <a:effectLst/>
                <a:latin typeface="+mn-lt"/>
                <a:ea typeface="+mn-ea"/>
                <a:cs typeface="+mn-cs"/>
              </a:rPr>
              <a:t>Uit onderzoek blijkt: eerder keuze, betere resultaten. Idealiter kiezen in het voorjaar.</a:t>
            </a:r>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C565E-81D2-40A9-A808-929BE28E91B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6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 gaan voor nu</a:t>
            </a:r>
          </a:p>
        </p:txBody>
      </p:sp>
      <p:sp>
        <p:nvSpPr>
          <p:cNvPr id="4" name="Tijdelijke aanduiding voor dianummer 3"/>
          <p:cNvSpPr>
            <a:spLocks noGrp="1"/>
          </p:cNvSpPr>
          <p:nvPr>
            <p:ph type="sldNum" sz="quarter" idx="5"/>
          </p:nvPr>
        </p:nvSpPr>
        <p:spPr/>
        <p:txBody>
          <a:bodyPr/>
          <a:lstStyle/>
          <a:p>
            <a:fld id="{F1DE7BC8-A0CB-124A-857E-E3DB620211BD}" type="slidenum">
              <a:rPr lang="nl-BE" smtClean="0"/>
              <a:t>11</a:t>
            </a:fld>
            <a:endParaRPr lang="nl-BE"/>
          </a:p>
        </p:txBody>
      </p:sp>
    </p:spTree>
    <p:extLst>
      <p:ext uri="{BB962C8B-B14F-4D97-AF65-F5344CB8AC3E}">
        <p14:creationId xmlns:p14="http://schemas.microsoft.com/office/powerpoint/2010/main" val="1770443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nl-BE">
                <a:hlinkClick r:id="rId3"/>
              </a:rPr>
              <a:t>https://www.detalentcoach.be/gratis-test/</a:t>
            </a:r>
            <a:r>
              <a:rPr lang="nl-BE"/>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nl-BE"/>
          </a:p>
          <a:p>
            <a:pPr marL="0" marR="0" lvl="0" indent="0" algn="l" defTabSz="1219170" rtl="0" eaLnBrk="1" fontAlgn="auto" latinLnBrk="0" hangingPunct="1">
              <a:lnSpc>
                <a:spcPct val="100000"/>
              </a:lnSpc>
              <a:spcBef>
                <a:spcPts val="0"/>
              </a:spcBef>
              <a:spcAft>
                <a:spcPts val="0"/>
              </a:spcAft>
              <a:buClrTx/>
              <a:buSzTx/>
              <a:buFontTx/>
              <a:buNone/>
              <a:tabLst/>
              <a:defRPr/>
            </a:pPr>
            <a:r>
              <a:rPr lang="nl-BE"/>
              <a:t>Afbeelding van: </a:t>
            </a:r>
          </a:p>
          <a:p>
            <a:endParaRPr lang="nl-BE"/>
          </a:p>
        </p:txBody>
      </p:sp>
      <p:sp>
        <p:nvSpPr>
          <p:cNvPr id="4" name="Tijdelijke aanduiding voor dianummer 3"/>
          <p:cNvSpPr>
            <a:spLocks noGrp="1"/>
          </p:cNvSpPr>
          <p:nvPr>
            <p:ph type="sldNum" sz="quarter" idx="5"/>
          </p:nvPr>
        </p:nvSpPr>
        <p:spPr/>
        <p:txBody>
          <a:bodyPr/>
          <a:lstStyle/>
          <a:p>
            <a:fld id="{F1DE7BC8-A0CB-124A-857E-E3DB620211BD}" type="slidenum">
              <a:rPr lang="nl-BE" smtClean="0"/>
              <a:t>13</a:t>
            </a:fld>
            <a:endParaRPr lang="nl-BE"/>
          </a:p>
        </p:txBody>
      </p:sp>
    </p:spTree>
    <p:extLst>
      <p:ext uri="{BB962C8B-B14F-4D97-AF65-F5344CB8AC3E}">
        <p14:creationId xmlns:p14="http://schemas.microsoft.com/office/powerpoint/2010/main" val="4252117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1829D-BC62-5918-679C-478637A2E97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ABC907E-3448-88D4-393B-CEB130DA160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C7AB726-9643-B421-E8C0-3FB28B469A2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nl-BE">
                <a:hlinkClick r:id="rId3"/>
              </a:rPr>
              <a:t>https://www.detalentcoach.be/gratis-test/</a:t>
            </a:r>
            <a:r>
              <a:rPr lang="nl-BE"/>
              <a:t> </a:t>
            </a:r>
          </a:p>
          <a:p>
            <a:endParaRPr lang="nl-BE"/>
          </a:p>
        </p:txBody>
      </p:sp>
      <p:sp>
        <p:nvSpPr>
          <p:cNvPr id="4" name="Tijdelijke aanduiding voor dianummer 3">
            <a:extLst>
              <a:ext uri="{FF2B5EF4-FFF2-40B4-BE49-F238E27FC236}">
                <a16:creationId xmlns:a16="http://schemas.microsoft.com/office/drawing/2014/main" id="{28A6DCA5-758D-4DED-D203-D52159D0030C}"/>
              </a:ext>
            </a:extLst>
          </p:cNvPr>
          <p:cNvSpPr>
            <a:spLocks noGrp="1"/>
          </p:cNvSpPr>
          <p:nvPr>
            <p:ph type="sldNum" sz="quarter" idx="5"/>
          </p:nvPr>
        </p:nvSpPr>
        <p:spPr/>
        <p:txBody>
          <a:bodyPr/>
          <a:lstStyle/>
          <a:p>
            <a:fld id="{F1DE7BC8-A0CB-124A-857E-E3DB620211BD}" type="slidenum">
              <a:rPr lang="nl-BE" smtClean="0"/>
              <a:t>14</a:t>
            </a:fld>
            <a:endParaRPr lang="nl-BE"/>
          </a:p>
        </p:txBody>
      </p:sp>
    </p:spTree>
    <p:extLst>
      <p:ext uri="{BB962C8B-B14F-4D97-AF65-F5344CB8AC3E}">
        <p14:creationId xmlns:p14="http://schemas.microsoft.com/office/powerpoint/2010/main" val="1361808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5.sv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24.svg"/><Relationship Id="rId5" Type="http://schemas.openxmlformats.org/officeDocument/2006/relationships/image" Target="../media/image23.svg"/><Relationship Id="rId4" Type="http://schemas.openxmlformats.org/officeDocument/2006/relationships/image" Target="../media/image4.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sv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2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w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jpeg"/><Relationship Id="rId5" Type="http://schemas.openxmlformats.org/officeDocument/2006/relationships/image" Target="../media/image8.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74BAE2A-A869-2646-8C2D-74EACA569AA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671513" y="1028700"/>
            <a:ext cx="5540444" cy="1261017"/>
          </a:xfrm>
        </p:spPr>
        <p:txBody>
          <a:bodyPr/>
          <a:lstStyle>
            <a:lvl1pPr>
              <a:lnSpc>
                <a:spcPct val="85000"/>
              </a:lnSpc>
              <a:defRPr/>
            </a:lvl1pPr>
          </a:lstStyle>
          <a:p>
            <a:r>
              <a:rPr lang="nl-NL"/>
              <a:t>Plaats hier je titel</a:t>
            </a:r>
            <a:endParaRPr lang="en-US"/>
          </a:p>
        </p:txBody>
      </p:sp>
      <p:pic>
        <p:nvPicPr>
          <p:cNvPr id="8" name="Afbeelding 7" descr="Afbeelding met Lettertype, Graphics, schermopname, zwart&#10;&#10;Automatisch gegenereerde beschrijving">
            <a:extLst>
              <a:ext uri="{FF2B5EF4-FFF2-40B4-BE49-F238E27FC236}">
                <a16:creationId xmlns:a16="http://schemas.microsoft.com/office/drawing/2014/main" id="{F3753042-4CC0-5079-9BB9-67630C34459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58790" y="5506065"/>
            <a:ext cx="3642233" cy="982491"/>
          </a:xfrm>
          <a:prstGeom prst="rect">
            <a:avLst/>
          </a:prstGeom>
        </p:spPr>
      </p:pic>
      <p:sp>
        <p:nvSpPr>
          <p:cNvPr id="5" name="Tijdelijke aanduiding voor tekst 4">
            <a:extLst>
              <a:ext uri="{FF2B5EF4-FFF2-40B4-BE49-F238E27FC236}">
                <a16:creationId xmlns:a16="http://schemas.microsoft.com/office/drawing/2014/main" id="{F5D142F7-82C8-1502-35E7-11B2D2EDD678}"/>
              </a:ext>
            </a:extLst>
          </p:cNvPr>
          <p:cNvSpPr>
            <a:spLocks noGrp="1"/>
          </p:cNvSpPr>
          <p:nvPr>
            <p:ph type="body" sz="quarter" idx="10" hasCustomPrompt="1"/>
          </p:nvPr>
        </p:nvSpPr>
        <p:spPr>
          <a:xfrm>
            <a:off x="671512" y="2360613"/>
            <a:ext cx="3888455" cy="2536573"/>
          </a:xfrm>
        </p:spPr>
        <p:txBody>
          <a:body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pic>
        <p:nvPicPr>
          <p:cNvPr id="3" name="Afbeelding 2">
            <a:extLst>
              <a:ext uri="{FF2B5EF4-FFF2-40B4-BE49-F238E27FC236}">
                <a16:creationId xmlns:a16="http://schemas.microsoft.com/office/drawing/2014/main" id="{E1FD3C5B-65E4-3170-4DCE-B070096C2EE7}"/>
              </a:ext>
            </a:extLst>
          </p:cNvPr>
          <p:cNvPicPr>
            <a:picLocks noChangeAspect="1"/>
          </p:cNvPicPr>
          <p:nvPr userDrawn="1"/>
        </p:nvPicPr>
        <p:blipFill>
          <a:blip r:embed="rId4"/>
          <a:srcRect/>
          <a:stretch/>
        </p:blipFill>
        <p:spPr>
          <a:xfrm>
            <a:off x="-1856477" y="3995437"/>
            <a:ext cx="1646953" cy="2862562"/>
          </a:xfrm>
          <a:prstGeom prst="rect">
            <a:avLst/>
          </a:prstGeom>
        </p:spPr>
      </p:pic>
      <p:pic>
        <p:nvPicPr>
          <p:cNvPr id="6" name="Afbeelding 5" descr="Afbeelding met tekst, schermopname, Lettertype, nummer&#10;&#10;Automatisch gegenereerde beschrijving">
            <a:extLst>
              <a:ext uri="{FF2B5EF4-FFF2-40B4-BE49-F238E27FC236}">
                <a16:creationId xmlns:a16="http://schemas.microsoft.com/office/drawing/2014/main" id="{07830F03-7488-7620-F08D-2AB202EA180C}"/>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4" name="Tijdelijke aanduiding voor dianummer 14">
            <a:extLst>
              <a:ext uri="{FF2B5EF4-FFF2-40B4-BE49-F238E27FC236}">
                <a16:creationId xmlns:a16="http://schemas.microsoft.com/office/drawing/2014/main" id="{F8776713-BC57-493E-3FEB-B64437BEC672}"/>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620678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beelding(L) + Tekst (R)">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99398034-66A3-5E10-FDBF-EC8D13384383}"/>
              </a:ext>
            </a:extLst>
          </p:cNvPr>
          <p:cNvSpPr>
            <a:spLocks noGrp="1" noChangeAspect="1"/>
          </p:cNvSpPr>
          <p:nvPr>
            <p:ph type="pic" idx="14" hasCustomPrompt="1"/>
          </p:nvPr>
        </p:nvSpPr>
        <p:spPr>
          <a:xfrm>
            <a:off x="0" y="0"/>
            <a:ext cx="6096000" cy="6858000"/>
          </a:xfrm>
          <a:noFill/>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2" name="Title 1"/>
          <p:cNvSpPr>
            <a:spLocks noGrp="1"/>
          </p:cNvSpPr>
          <p:nvPr>
            <p:ph type="title" hasCustomPrompt="1"/>
          </p:nvPr>
        </p:nvSpPr>
        <p:spPr>
          <a:xfrm>
            <a:off x="6750427" y="1028701"/>
            <a:ext cx="4770061" cy="1140759"/>
          </a:xfrm>
        </p:spPr>
        <p:txBody>
          <a:bodyPr/>
          <a:lstStyle>
            <a:lvl1pPr>
              <a:spcBef>
                <a:spcPts val="300"/>
              </a:spcBef>
              <a:spcAft>
                <a:spcPts val="300"/>
              </a:spcAft>
              <a:defRPr/>
            </a:lvl1pPr>
          </a:lstStyle>
          <a:p>
            <a:r>
              <a:rPr lang="nl-NL"/>
              <a:t>Plaats hier je titel</a:t>
            </a:r>
            <a:endParaRPr lang="en-US"/>
          </a:p>
        </p:txBody>
      </p:sp>
      <p:sp>
        <p:nvSpPr>
          <p:cNvPr id="3" name="Content Placeholder 2"/>
          <p:cNvSpPr>
            <a:spLocks noGrp="1"/>
          </p:cNvSpPr>
          <p:nvPr>
            <p:ph sz="half" idx="1" hasCustomPrompt="1"/>
          </p:nvPr>
        </p:nvSpPr>
        <p:spPr>
          <a:xfrm>
            <a:off x="6750425" y="2468033"/>
            <a:ext cx="4770592" cy="3697819"/>
          </a:xfrm>
        </p:spPr>
        <p:txBody>
          <a:bodyPr/>
          <a:lstStyle>
            <a:lvl1pPr>
              <a:spcBef>
                <a:spcPts val="300"/>
              </a:spcBef>
              <a:spcAft>
                <a:spcPts val="300"/>
              </a:spcAft>
              <a:defRPr sz="3000"/>
            </a:lvl1pPr>
            <a:lvl2pPr>
              <a:spcBef>
                <a:spcPts val="300"/>
              </a:spcBef>
              <a:spcAft>
                <a:spcPts val="300"/>
              </a:spcAft>
              <a:defRPr/>
            </a:lvl2pPr>
            <a:lvl3pPr>
              <a:spcBef>
                <a:spcPts val="300"/>
              </a:spcBef>
              <a:spcAft>
                <a:spcPts val="300"/>
              </a:spcAft>
              <a:defRPr/>
            </a:lvl3pPr>
            <a:lvl4pPr>
              <a:spcBef>
                <a:spcPts val="300"/>
              </a:spcBef>
              <a:spcAft>
                <a:spcPts val="300"/>
              </a:spcAft>
              <a:defRPr/>
            </a:lvl4pPr>
            <a:lvl5pPr>
              <a:spcBef>
                <a:spcPts val="300"/>
              </a:spcBef>
              <a:spcAft>
                <a:spcPts val="300"/>
              </a:spcAft>
              <a:defRPr/>
            </a:lvl5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pic>
        <p:nvPicPr>
          <p:cNvPr id="4" name="Afbeelding 3">
            <a:extLst>
              <a:ext uri="{FF2B5EF4-FFF2-40B4-BE49-F238E27FC236}">
                <a16:creationId xmlns:a16="http://schemas.microsoft.com/office/drawing/2014/main" id="{81F5ADFE-1419-6678-3EA9-65B07C1EDEF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725404" y="5522397"/>
            <a:ext cx="2466596" cy="1335603"/>
          </a:xfrm>
          <a:prstGeom prst="rect">
            <a:avLst/>
          </a:prstGeom>
        </p:spPr>
      </p:pic>
      <p:pic>
        <p:nvPicPr>
          <p:cNvPr id="5" name="Afbeelding 4">
            <a:extLst>
              <a:ext uri="{FF2B5EF4-FFF2-40B4-BE49-F238E27FC236}">
                <a16:creationId xmlns:a16="http://schemas.microsoft.com/office/drawing/2014/main" id="{57962CC1-B96E-DCBA-94CB-19B45B3EF652}"/>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6" name="Afbeelding 5">
            <a:extLst>
              <a:ext uri="{FF2B5EF4-FFF2-40B4-BE49-F238E27FC236}">
                <a16:creationId xmlns:a16="http://schemas.microsoft.com/office/drawing/2014/main" id="{8F3C1634-763A-23E5-F345-B1936ECDDAAB}"/>
              </a:ext>
            </a:extLst>
          </p:cNvPr>
          <p:cNvPicPr>
            <a:picLocks noChangeAspect="1"/>
          </p:cNvPicPr>
          <p:nvPr userDrawn="1"/>
        </p:nvPicPr>
        <p:blipFill>
          <a:blip r:embed="rId4"/>
          <a:srcRect/>
          <a:stretch/>
        </p:blipFill>
        <p:spPr>
          <a:xfrm>
            <a:off x="-1856477" y="3995437"/>
            <a:ext cx="1646953" cy="2862562"/>
          </a:xfrm>
          <a:prstGeom prst="rect">
            <a:avLst/>
          </a:prstGeom>
        </p:spPr>
      </p:pic>
      <p:pic>
        <p:nvPicPr>
          <p:cNvPr id="8" name="Afbeelding 7" descr="Afbeelding met tekst, schermopname, Lettertype, nummer&#10;&#10;Automatisch gegenereerde beschrijving">
            <a:extLst>
              <a:ext uri="{FF2B5EF4-FFF2-40B4-BE49-F238E27FC236}">
                <a16:creationId xmlns:a16="http://schemas.microsoft.com/office/drawing/2014/main" id="{949B273F-0076-8080-E851-5C245C95ABB7}"/>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7" name="Tijdelijke aanduiding voor dianummer 14">
            <a:extLst>
              <a:ext uri="{FF2B5EF4-FFF2-40B4-BE49-F238E27FC236}">
                <a16:creationId xmlns:a16="http://schemas.microsoft.com/office/drawing/2014/main" id="{25F3C5A8-64CD-7CA2-66A8-C3CB88C52180}"/>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2369883224"/>
      </p:ext>
    </p:extLst>
  </p:cSld>
  <p:clrMapOvr>
    <a:masterClrMapping/>
  </p:clrMapOvr>
  <p:extLst>
    <p:ext uri="{DCECCB84-F9BA-43D5-87BE-67443E8EF086}">
      <p15:sldGuideLst xmlns:p15="http://schemas.microsoft.com/office/powerpoint/2012/main">
        <p15:guide id="1" pos="3840">
          <p15:clr>
            <a:srgbClr val="FBAE40"/>
          </p15:clr>
        </p15:guide>
        <p15:guide id="2" pos="42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L)Tekst(R)_Zwar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01CAE6C-B6F2-7F84-A336-9D24149A4B8F}"/>
              </a:ext>
            </a:extLst>
          </p:cNvPr>
          <p:cNvSpPr/>
          <p:nvPr userDrawn="1"/>
        </p:nvSpPr>
        <p:spPr>
          <a:xfrm>
            <a:off x="6095999" y="1"/>
            <a:ext cx="60960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Picture Placeholder 2">
            <a:extLst>
              <a:ext uri="{FF2B5EF4-FFF2-40B4-BE49-F238E27FC236}">
                <a16:creationId xmlns:a16="http://schemas.microsoft.com/office/drawing/2014/main" id="{F3BFF893-AD6D-935A-5332-2F71FC735E29}"/>
              </a:ext>
            </a:extLst>
          </p:cNvPr>
          <p:cNvSpPr>
            <a:spLocks noGrp="1" noChangeAspect="1"/>
          </p:cNvSpPr>
          <p:nvPr>
            <p:ph type="pic" idx="12" hasCustomPrompt="1"/>
          </p:nvPr>
        </p:nvSpPr>
        <p:spPr>
          <a:xfrm>
            <a:off x="0" y="0"/>
            <a:ext cx="6096000" cy="6858000"/>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13" name="Title 1">
            <a:extLst>
              <a:ext uri="{FF2B5EF4-FFF2-40B4-BE49-F238E27FC236}">
                <a16:creationId xmlns:a16="http://schemas.microsoft.com/office/drawing/2014/main" id="{D060AB6E-42AB-3533-23AB-BA122D48BC2A}"/>
              </a:ext>
            </a:extLst>
          </p:cNvPr>
          <p:cNvSpPr>
            <a:spLocks noGrp="1"/>
          </p:cNvSpPr>
          <p:nvPr>
            <p:ph type="title" hasCustomPrompt="1"/>
          </p:nvPr>
        </p:nvSpPr>
        <p:spPr>
          <a:xfrm>
            <a:off x="6743701" y="1028701"/>
            <a:ext cx="4776787" cy="1215735"/>
          </a:xfrm>
        </p:spPr>
        <p:txBody>
          <a:bodyPr/>
          <a:lstStyle>
            <a:lvl1pPr>
              <a:spcBef>
                <a:spcPts val="300"/>
              </a:spcBef>
              <a:spcAft>
                <a:spcPts val="300"/>
              </a:spcAft>
              <a:defRPr>
                <a:solidFill>
                  <a:srgbClr val="AE9A64"/>
                </a:solidFill>
              </a:defRPr>
            </a:lvl1pPr>
          </a:lstStyle>
          <a:p>
            <a:r>
              <a:rPr lang="nl-NL"/>
              <a:t>Plaats hier je titel</a:t>
            </a:r>
            <a:endParaRPr lang="en-US"/>
          </a:p>
        </p:txBody>
      </p:sp>
      <p:sp>
        <p:nvSpPr>
          <p:cNvPr id="14" name="Content Placeholder 2">
            <a:extLst>
              <a:ext uri="{FF2B5EF4-FFF2-40B4-BE49-F238E27FC236}">
                <a16:creationId xmlns:a16="http://schemas.microsoft.com/office/drawing/2014/main" id="{3E1BD090-F258-E187-31DF-9869746A0E0C}"/>
              </a:ext>
            </a:extLst>
          </p:cNvPr>
          <p:cNvSpPr>
            <a:spLocks noGrp="1"/>
          </p:cNvSpPr>
          <p:nvPr>
            <p:ph idx="1" hasCustomPrompt="1"/>
          </p:nvPr>
        </p:nvSpPr>
        <p:spPr>
          <a:xfrm>
            <a:off x="6743700" y="2468035"/>
            <a:ext cx="4776788" cy="3697815"/>
          </a:xfrm>
        </p:spPr>
        <p:txBody>
          <a:bodyPr/>
          <a:lstStyle>
            <a:lvl1pPr>
              <a:lnSpc>
                <a:spcPct val="85000"/>
              </a:lnSpc>
              <a:spcBef>
                <a:spcPts val="300"/>
              </a:spcBef>
              <a:spcAft>
                <a:spcPts val="300"/>
              </a:spcAft>
              <a:defRPr sz="3000">
                <a:solidFill>
                  <a:schemeClr val="bg1"/>
                </a:solidFill>
              </a:defRPr>
            </a:lvl1pPr>
            <a:lvl2pPr>
              <a:spcBef>
                <a:spcPts val="300"/>
              </a:spcBef>
              <a:spcAft>
                <a:spcPts val="300"/>
              </a:spcAft>
              <a:defRPr>
                <a:solidFill>
                  <a:srgbClr val="AE9A64"/>
                </a:solidFill>
              </a:defRPr>
            </a:lvl2pPr>
            <a:lvl3pPr>
              <a:spcBef>
                <a:spcPts val="300"/>
              </a:spcBef>
              <a:spcAft>
                <a:spcPts val="300"/>
              </a:spcAft>
              <a:defRPr>
                <a:solidFill>
                  <a:schemeClr val="bg1"/>
                </a:solidFill>
              </a:defRPr>
            </a:lvl3pPr>
            <a:lvl4pPr>
              <a:spcBef>
                <a:spcPts val="300"/>
              </a:spcBef>
              <a:spcAft>
                <a:spcPts val="300"/>
              </a:spcAft>
              <a:defRPr>
                <a:solidFill>
                  <a:schemeClr val="bg1"/>
                </a:solidFill>
              </a:defRPr>
            </a:lvl4pPr>
            <a:lvl5pPr>
              <a:spcBef>
                <a:spcPts val="300"/>
              </a:spcBef>
              <a:spcAft>
                <a:spcPts val="300"/>
              </a:spcAft>
              <a:defRPr>
                <a:solidFill>
                  <a:schemeClr val="bg1"/>
                </a:solidFill>
              </a:defRPr>
            </a:lvl5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pic>
        <p:nvPicPr>
          <p:cNvPr id="5" name="Afbeelding 4">
            <a:extLst>
              <a:ext uri="{FF2B5EF4-FFF2-40B4-BE49-F238E27FC236}">
                <a16:creationId xmlns:a16="http://schemas.microsoft.com/office/drawing/2014/main" id="{16A7F9E5-58A8-33F3-BED9-C328AAC4FE4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725404" y="5207212"/>
            <a:ext cx="2466596" cy="1650788"/>
          </a:xfrm>
          <a:prstGeom prst="rect">
            <a:avLst/>
          </a:prstGeom>
        </p:spPr>
      </p:pic>
      <p:pic>
        <p:nvPicPr>
          <p:cNvPr id="3" name="Afbeelding 2">
            <a:extLst>
              <a:ext uri="{FF2B5EF4-FFF2-40B4-BE49-F238E27FC236}">
                <a16:creationId xmlns:a16="http://schemas.microsoft.com/office/drawing/2014/main" id="{58319C06-6287-A562-12C2-4C3AA31DB7D7}"/>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2" name="Afbeelding 1">
            <a:extLst>
              <a:ext uri="{FF2B5EF4-FFF2-40B4-BE49-F238E27FC236}">
                <a16:creationId xmlns:a16="http://schemas.microsoft.com/office/drawing/2014/main" id="{E0BDCC0C-DF9F-EE38-CE43-79EE6730FD51}"/>
              </a:ext>
            </a:extLst>
          </p:cNvPr>
          <p:cNvPicPr>
            <a:picLocks noChangeAspect="1"/>
          </p:cNvPicPr>
          <p:nvPr userDrawn="1"/>
        </p:nvPicPr>
        <p:blipFill>
          <a:blip r:embed="rId4"/>
          <a:srcRect/>
          <a:stretch/>
        </p:blipFill>
        <p:spPr>
          <a:xfrm>
            <a:off x="-1856477" y="3995437"/>
            <a:ext cx="1646953" cy="2862562"/>
          </a:xfrm>
          <a:prstGeom prst="rect">
            <a:avLst/>
          </a:prstGeom>
        </p:spPr>
      </p:pic>
      <p:pic>
        <p:nvPicPr>
          <p:cNvPr id="6" name="Afbeelding 5" descr="Afbeelding met tekst, schermopname, Lettertype, nummer&#10;&#10;Automatisch gegenereerde beschrijving">
            <a:extLst>
              <a:ext uri="{FF2B5EF4-FFF2-40B4-BE49-F238E27FC236}">
                <a16:creationId xmlns:a16="http://schemas.microsoft.com/office/drawing/2014/main" id="{5EEFF33A-BA10-9BE8-0D00-295A73AC8BF2}"/>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4" name="Tijdelijke aanduiding voor dianummer 14">
            <a:extLst>
              <a:ext uri="{FF2B5EF4-FFF2-40B4-BE49-F238E27FC236}">
                <a16:creationId xmlns:a16="http://schemas.microsoft.com/office/drawing/2014/main" id="{641FEB29-A5DF-AE28-BE48-F6735209B9C2}"/>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6026780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937" userDrawn="1">
          <p15:clr>
            <a:srgbClr val="FBAE40"/>
          </p15:clr>
        </p15:guide>
        <p15:guide id="4" pos="42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kolommen_afbeeldin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0850AD86-D495-81E0-14C8-DEEDD05B7C78}"/>
              </a:ext>
            </a:extLst>
          </p:cNvPr>
          <p:cNvSpPr>
            <a:spLocks noGrp="1" noChangeAspect="1"/>
          </p:cNvSpPr>
          <p:nvPr>
            <p:ph type="pic" idx="12" hasCustomPrompt="1"/>
          </p:nvPr>
        </p:nvSpPr>
        <p:spPr>
          <a:xfrm>
            <a:off x="671514" y="2468563"/>
            <a:ext cx="3244504" cy="3697287"/>
          </a:xfrm>
          <a:noFill/>
          <a:ln>
            <a:noFill/>
          </a:ln>
        </p:spPr>
        <p:txBody>
          <a:bodyPr anchor="t"/>
          <a:lstStyle>
            <a:lvl1pPr marL="0" indent="0">
              <a:buNone/>
              <a:defRPr sz="1300" b="0">
                <a:solidFill>
                  <a:schemeClr val="tx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4" name="Content Placeholder 2">
            <a:extLst>
              <a:ext uri="{FF2B5EF4-FFF2-40B4-BE49-F238E27FC236}">
                <a16:creationId xmlns:a16="http://schemas.microsoft.com/office/drawing/2014/main" id="{85E7B7B1-B024-F53A-E766-0EF1873EC364}"/>
              </a:ext>
            </a:extLst>
          </p:cNvPr>
          <p:cNvSpPr>
            <a:spLocks noGrp="1"/>
          </p:cNvSpPr>
          <p:nvPr>
            <p:ph sz="half" idx="10" hasCustomPrompt="1"/>
          </p:nvPr>
        </p:nvSpPr>
        <p:spPr>
          <a:xfrm>
            <a:off x="4386000" y="2468033"/>
            <a:ext cx="3240000" cy="3697819"/>
          </a:xfrm>
        </p:spPr>
        <p:txBody>
          <a:bodyPr numCol="1" spcCol="360000"/>
          <a:lstStyle>
            <a:lvl1pPr>
              <a:defRPr sz="3000"/>
            </a:lvl1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sp>
        <p:nvSpPr>
          <p:cNvPr id="5" name="Content Placeholder 2">
            <a:extLst>
              <a:ext uri="{FF2B5EF4-FFF2-40B4-BE49-F238E27FC236}">
                <a16:creationId xmlns:a16="http://schemas.microsoft.com/office/drawing/2014/main" id="{3F8744A7-8078-39A4-77D5-456A30BE6E57}"/>
              </a:ext>
            </a:extLst>
          </p:cNvPr>
          <p:cNvSpPr>
            <a:spLocks noGrp="1"/>
          </p:cNvSpPr>
          <p:nvPr>
            <p:ph sz="half" idx="11" hasCustomPrompt="1"/>
          </p:nvPr>
        </p:nvSpPr>
        <p:spPr>
          <a:xfrm>
            <a:off x="8280488" y="2468033"/>
            <a:ext cx="3240000" cy="3697819"/>
          </a:xfrm>
        </p:spPr>
        <p:txBody>
          <a:bodyPr numCol="1" spcCol="360000"/>
          <a:lstStyle>
            <a:lvl1pPr>
              <a:defRPr sz="3000"/>
            </a:lvl1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sp>
        <p:nvSpPr>
          <p:cNvPr id="2" name="Title 1"/>
          <p:cNvSpPr>
            <a:spLocks noGrp="1"/>
          </p:cNvSpPr>
          <p:nvPr>
            <p:ph type="title" hasCustomPrompt="1"/>
          </p:nvPr>
        </p:nvSpPr>
        <p:spPr>
          <a:xfrm>
            <a:off x="670985" y="1028701"/>
            <a:ext cx="10849503" cy="1140759"/>
          </a:xfrm>
        </p:spPr>
        <p:txBody>
          <a:bodyPr/>
          <a:lstStyle/>
          <a:p>
            <a:r>
              <a:rPr lang="nl-NL"/>
              <a:t>Titel</a:t>
            </a:r>
            <a:endParaRPr lang="en-US"/>
          </a:p>
        </p:txBody>
      </p:sp>
      <p:pic>
        <p:nvPicPr>
          <p:cNvPr id="11" name="Afbeelding 10">
            <a:extLst>
              <a:ext uri="{FF2B5EF4-FFF2-40B4-BE49-F238E27FC236}">
                <a16:creationId xmlns:a16="http://schemas.microsoft.com/office/drawing/2014/main" id="{6AA5102F-9505-DF6B-69AC-7BD170165A8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725404" y="5140951"/>
            <a:ext cx="2466596" cy="1717049"/>
          </a:xfrm>
          <a:prstGeom prst="rect">
            <a:avLst/>
          </a:prstGeom>
        </p:spPr>
      </p:pic>
      <p:pic>
        <p:nvPicPr>
          <p:cNvPr id="3" name="Afbeelding 2">
            <a:extLst>
              <a:ext uri="{FF2B5EF4-FFF2-40B4-BE49-F238E27FC236}">
                <a16:creationId xmlns:a16="http://schemas.microsoft.com/office/drawing/2014/main" id="{CD3D34D4-7441-74F1-3900-C750FAF8DD73}"/>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7" name="Afbeelding 6">
            <a:extLst>
              <a:ext uri="{FF2B5EF4-FFF2-40B4-BE49-F238E27FC236}">
                <a16:creationId xmlns:a16="http://schemas.microsoft.com/office/drawing/2014/main" id="{A712109D-B90F-E4CD-E65D-789615821CE0}"/>
              </a:ext>
            </a:extLst>
          </p:cNvPr>
          <p:cNvPicPr>
            <a:picLocks noChangeAspect="1"/>
          </p:cNvPicPr>
          <p:nvPr userDrawn="1"/>
        </p:nvPicPr>
        <p:blipFill>
          <a:blip r:embed="rId4"/>
          <a:srcRect/>
          <a:stretch/>
        </p:blipFill>
        <p:spPr>
          <a:xfrm>
            <a:off x="-1856477" y="3995437"/>
            <a:ext cx="1646953" cy="2862562"/>
          </a:xfrm>
          <a:prstGeom prst="rect">
            <a:avLst/>
          </a:prstGeom>
        </p:spPr>
      </p:pic>
      <p:pic>
        <p:nvPicPr>
          <p:cNvPr id="9" name="Afbeelding 8" descr="Afbeelding met tekst, schermopname, Lettertype, nummer&#10;&#10;Automatisch gegenereerde beschrijving">
            <a:extLst>
              <a:ext uri="{FF2B5EF4-FFF2-40B4-BE49-F238E27FC236}">
                <a16:creationId xmlns:a16="http://schemas.microsoft.com/office/drawing/2014/main" id="{0B167C98-C7F4-84C1-4123-EE53584E5699}"/>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6" name="Tijdelijke aanduiding voor dianummer 14">
            <a:extLst>
              <a:ext uri="{FF2B5EF4-FFF2-40B4-BE49-F238E27FC236}">
                <a16:creationId xmlns:a16="http://schemas.microsoft.com/office/drawing/2014/main" id="{552AA8CF-301F-0989-406D-DE9CA3D3E498}"/>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12989598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AA5102F-9505-DF6B-69AC-7BD170165A8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542985" y="5625045"/>
            <a:ext cx="1649015" cy="1232955"/>
          </a:xfrm>
          <a:prstGeom prst="rect">
            <a:avLst/>
          </a:prstGeom>
        </p:spPr>
      </p:pic>
      <p:pic>
        <p:nvPicPr>
          <p:cNvPr id="3" name="Afbeelding 2">
            <a:extLst>
              <a:ext uri="{FF2B5EF4-FFF2-40B4-BE49-F238E27FC236}">
                <a16:creationId xmlns:a16="http://schemas.microsoft.com/office/drawing/2014/main" id="{CD3D34D4-7441-74F1-3900-C750FAF8DD73}"/>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2" name="Afbeelding 1">
            <a:extLst>
              <a:ext uri="{FF2B5EF4-FFF2-40B4-BE49-F238E27FC236}">
                <a16:creationId xmlns:a16="http://schemas.microsoft.com/office/drawing/2014/main" id="{8C1722FB-C6CB-A2D9-4F41-E03D19A331BC}"/>
              </a:ext>
            </a:extLst>
          </p:cNvPr>
          <p:cNvPicPr>
            <a:picLocks noChangeAspect="1"/>
          </p:cNvPicPr>
          <p:nvPr userDrawn="1"/>
        </p:nvPicPr>
        <p:blipFill>
          <a:blip r:embed="rId4"/>
          <a:srcRect/>
          <a:stretch/>
        </p:blipFill>
        <p:spPr>
          <a:xfrm>
            <a:off x="-1856477" y="3995437"/>
            <a:ext cx="1646953" cy="2862562"/>
          </a:xfrm>
          <a:prstGeom prst="rect">
            <a:avLst/>
          </a:prstGeom>
        </p:spPr>
      </p:pic>
      <p:pic>
        <p:nvPicPr>
          <p:cNvPr id="4" name="Afbeelding 3" descr="Afbeelding met tekst, schermopname, Lettertype, nummer&#10;&#10;Automatisch gegenereerde beschrijving">
            <a:extLst>
              <a:ext uri="{FF2B5EF4-FFF2-40B4-BE49-F238E27FC236}">
                <a16:creationId xmlns:a16="http://schemas.microsoft.com/office/drawing/2014/main" id="{A8321FAD-3ABE-F72F-3A76-3168733545E6}"/>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5" name="Tijdelijke aanduiding voor dianummer 14">
            <a:extLst>
              <a:ext uri="{FF2B5EF4-FFF2-40B4-BE49-F238E27FC236}">
                <a16:creationId xmlns:a16="http://schemas.microsoft.com/office/drawing/2014/main" id="{EBF015EF-010B-0396-C9C3-5CD2173F4DEE}"/>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208209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_Tekst">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453E341-7380-293D-9DE4-1B840CC8480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3375440" cy="2615927"/>
          </a:xfrm>
          <a:prstGeom prst="rect">
            <a:avLst/>
          </a:prstGeom>
        </p:spPr>
      </p:pic>
      <p:sp>
        <p:nvSpPr>
          <p:cNvPr id="13" name="Title 1">
            <a:extLst>
              <a:ext uri="{FF2B5EF4-FFF2-40B4-BE49-F238E27FC236}">
                <a16:creationId xmlns:a16="http://schemas.microsoft.com/office/drawing/2014/main" id="{D060AB6E-42AB-3533-23AB-BA122D48BC2A}"/>
              </a:ext>
            </a:extLst>
          </p:cNvPr>
          <p:cNvSpPr>
            <a:spLocks noGrp="1"/>
          </p:cNvSpPr>
          <p:nvPr>
            <p:ph type="title" hasCustomPrompt="1"/>
          </p:nvPr>
        </p:nvSpPr>
        <p:spPr>
          <a:xfrm>
            <a:off x="671514" y="1028701"/>
            <a:ext cx="5425016" cy="1229590"/>
          </a:xfrm>
        </p:spPr>
        <p:txBody>
          <a:bodyPr/>
          <a:lstStyle>
            <a:lvl1pPr>
              <a:spcBef>
                <a:spcPts val="300"/>
              </a:spcBef>
              <a:spcAft>
                <a:spcPts val="300"/>
              </a:spcAft>
              <a:defRPr>
                <a:solidFill>
                  <a:schemeClr val="tx1"/>
                </a:solidFill>
              </a:defRPr>
            </a:lvl1pPr>
          </a:lstStyle>
          <a:p>
            <a:r>
              <a:rPr lang="nl-NL"/>
              <a:t>Plaats hier je titel</a:t>
            </a:r>
            <a:endParaRPr lang="en-US"/>
          </a:p>
        </p:txBody>
      </p:sp>
      <p:sp>
        <p:nvSpPr>
          <p:cNvPr id="14" name="Content Placeholder 2">
            <a:extLst>
              <a:ext uri="{FF2B5EF4-FFF2-40B4-BE49-F238E27FC236}">
                <a16:creationId xmlns:a16="http://schemas.microsoft.com/office/drawing/2014/main" id="{3E1BD090-F258-E187-31DF-9869746A0E0C}"/>
              </a:ext>
            </a:extLst>
          </p:cNvPr>
          <p:cNvSpPr>
            <a:spLocks noGrp="1"/>
          </p:cNvSpPr>
          <p:nvPr>
            <p:ph idx="1" hasCustomPrompt="1"/>
          </p:nvPr>
        </p:nvSpPr>
        <p:spPr>
          <a:xfrm>
            <a:off x="671513" y="2468035"/>
            <a:ext cx="10848975" cy="3697815"/>
          </a:xfrm>
        </p:spPr>
        <p:txBody>
          <a:bodyPr/>
          <a:lstStyle>
            <a:lvl1pPr>
              <a:lnSpc>
                <a:spcPct val="85000"/>
              </a:lnSpc>
              <a:spcBef>
                <a:spcPts val="300"/>
              </a:spcBef>
              <a:spcAft>
                <a:spcPts val="300"/>
              </a:spcAft>
              <a:defRPr sz="3000">
                <a:solidFill>
                  <a:schemeClr val="tx1"/>
                </a:solidFill>
              </a:defRPr>
            </a:lvl1pPr>
            <a:lvl2pPr>
              <a:lnSpc>
                <a:spcPct val="85000"/>
              </a:lnSpc>
              <a:spcBef>
                <a:spcPts val="300"/>
              </a:spcBef>
              <a:spcAft>
                <a:spcPts val="300"/>
              </a:spcAft>
              <a:defRPr>
                <a:solidFill>
                  <a:srgbClr val="AE9A64"/>
                </a:solidFill>
              </a:defRPr>
            </a:lvl2pPr>
            <a:lvl3pPr>
              <a:lnSpc>
                <a:spcPct val="85000"/>
              </a:lnSpc>
              <a:spcBef>
                <a:spcPts val="300"/>
              </a:spcBef>
              <a:spcAft>
                <a:spcPts val="300"/>
              </a:spcAft>
              <a:defRPr>
                <a:solidFill>
                  <a:schemeClr val="tx1"/>
                </a:solidFill>
              </a:defRPr>
            </a:lvl3pPr>
            <a:lvl4pPr>
              <a:lnSpc>
                <a:spcPct val="85000"/>
              </a:lnSpc>
              <a:spcBef>
                <a:spcPts val="300"/>
              </a:spcBef>
              <a:spcAft>
                <a:spcPts val="300"/>
              </a:spcAft>
              <a:defRPr>
                <a:solidFill>
                  <a:schemeClr val="tx1"/>
                </a:solidFill>
              </a:defRPr>
            </a:lvl4pPr>
            <a:lvl5pPr>
              <a:lnSpc>
                <a:spcPct val="85000"/>
              </a:lnSpc>
              <a:spcBef>
                <a:spcPts val="300"/>
              </a:spcBef>
              <a:spcAft>
                <a:spcPts val="300"/>
              </a:spcAft>
              <a:defRPr>
                <a:solidFill>
                  <a:schemeClr val="tx1"/>
                </a:solidFill>
              </a:defRPr>
            </a:lvl5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pic>
        <p:nvPicPr>
          <p:cNvPr id="5" name="Afbeelding 4">
            <a:extLst>
              <a:ext uri="{FF2B5EF4-FFF2-40B4-BE49-F238E27FC236}">
                <a16:creationId xmlns:a16="http://schemas.microsoft.com/office/drawing/2014/main" id="{B388DCFA-732A-6C0C-6542-D447807FDB39}"/>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2" name="Afbeelding 1">
            <a:extLst>
              <a:ext uri="{FF2B5EF4-FFF2-40B4-BE49-F238E27FC236}">
                <a16:creationId xmlns:a16="http://schemas.microsoft.com/office/drawing/2014/main" id="{41C4322B-89B5-0FF9-DD1B-B5E77F374D29}"/>
              </a:ext>
            </a:extLst>
          </p:cNvPr>
          <p:cNvPicPr>
            <a:picLocks noChangeAspect="1"/>
          </p:cNvPicPr>
          <p:nvPr userDrawn="1"/>
        </p:nvPicPr>
        <p:blipFill>
          <a:blip r:embed="rId4"/>
          <a:srcRect/>
          <a:stretch/>
        </p:blipFill>
        <p:spPr>
          <a:xfrm>
            <a:off x="-1856477" y="3995437"/>
            <a:ext cx="1646953" cy="2862562"/>
          </a:xfrm>
          <a:prstGeom prst="rect">
            <a:avLst/>
          </a:prstGeom>
        </p:spPr>
      </p:pic>
      <p:pic>
        <p:nvPicPr>
          <p:cNvPr id="6" name="Afbeelding 5" descr="Afbeelding met tekst, schermopname, Lettertype, nummer&#10;&#10;Automatisch gegenereerde beschrijving">
            <a:extLst>
              <a:ext uri="{FF2B5EF4-FFF2-40B4-BE49-F238E27FC236}">
                <a16:creationId xmlns:a16="http://schemas.microsoft.com/office/drawing/2014/main" id="{1A719E88-5F68-6F15-553B-DF080EF6720F}"/>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3" name="Tijdelijke aanduiding voor dianummer 14">
            <a:extLst>
              <a:ext uri="{FF2B5EF4-FFF2-40B4-BE49-F238E27FC236}">
                <a16:creationId xmlns:a16="http://schemas.microsoft.com/office/drawing/2014/main" id="{B55ECCE9-2E25-E7CE-89BC-681D022256D4}"/>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3422582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937">
          <p15:clr>
            <a:srgbClr val="FBAE40"/>
          </p15:clr>
        </p15:guide>
        <p15:guide id="4" pos="424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ge Slide_Tekst">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453E341-7380-293D-9DE4-1B840CC8480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2090292" cy="2067286"/>
          </a:xfrm>
          <a:prstGeom prst="rect">
            <a:avLst/>
          </a:prstGeom>
        </p:spPr>
      </p:pic>
      <p:sp>
        <p:nvSpPr>
          <p:cNvPr id="14" name="Content Placeholder 2">
            <a:extLst>
              <a:ext uri="{FF2B5EF4-FFF2-40B4-BE49-F238E27FC236}">
                <a16:creationId xmlns:a16="http://schemas.microsoft.com/office/drawing/2014/main" id="{3E1BD090-F258-E187-31DF-9869746A0E0C}"/>
              </a:ext>
            </a:extLst>
          </p:cNvPr>
          <p:cNvSpPr>
            <a:spLocks noGrp="1"/>
          </p:cNvSpPr>
          <p:nvPr>
            <p:ph idx="1" hasCustomPrompt="1"/>
          </p:nvPr>
        </p:nvSpPr>
        <p:spPr>
          <a:xfrm>
            <a:off x="671513" y="1028701"/>
            <a:ext cx="10848975" cy="5137150"/>
          </a:xfrm>
        </p:spPr>
        <p:txBody>
          <a:bodyPr/>
          <a:lstStyle>
            <a:lvl1pPr>
              <a:lnSpc>
                <a:spcPct val="85000"/>
              </a:lnSpc>
              <a:spcBef>
                <a:spcPts val="300"/>
              </a:spcBef>
              <a:spcAft>
                <a:spcPts val="300"/>
              </a:spcAft>
              <a:defRPr sz="3000">
                <a:solidFill>
                  <a:schemeClr val="tx1"/>
                </a:solidFill>
              </a:defRPr>
            </a:lvl1pPr>
            <a:lvl2pPr>
              <a:lnSpc>
                <a:spcPct val="85000"/>
              </a:lnSpc>
              <a:spcBef>
                <a:spcPts val="300"/>
              </a:spcBef>
              <a:spcAft>
                <a:spcPts val="300"/>
              </a:spcAft>
              <a:defRPr>
                <a:solidFill>
                  <a:srgbClr val="AE9A64"/>
                </a:solidFill>
              </a:defRPr>
            </a:lvl2pPr>
            <a:lvl3pPr>
              <a:lnSpc>
                <a:spcPct val="85000"/>
              </a:lnSpc>
              <a:spcBef>
                <a:spcPts val="300"/>
              </a:spcBef>
              <a:spcAft>
                <a:spcPts val="300"/>
              </a:spcAft>
              <a:defRPr>
                <a:solidFill>
                  <a:schemeClr val="tx1"/>
                </a:solidFill>
              </a:defRPr>
            </a:lvl3pPr>
            <a:lvl4pPr>
              <a:lnSpc>
                <a:spcPct val="85000"/>
              </a:lnSpc>
              <a:spcBef>
                <a:spcPts val="300"/>
              </a:spcBef>
              <a:spcAft>
                <a:spcPts val="300"/>
              </a:spcAft>
              <a:defRPr>
                <a:solidFill>
                  <a:schemeClr val="tx1"/>
                </a:solidFill>
              </a:defRPr>
            </a:lvl4pPr>
            <a:lvl5pPr>
              <a:lnSpc>
                <a:spcPct val="85000"/>
              </a:lnSpc>
              <a:spcBef>
                <a:spcPts val="300"/>
              </a:spcBef>
              <a:spcAft>
                <a:spcPts val="300"/>
              </a:spcAft>
              <a:defRPr>
                <a:solidFill>
                  <a:schemeClr val="tx1"/>
                </a:solidFill>
              </a:defRPr>
            </a:lvl5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pic>
        <p:nvPicPr>
          <p:cNvPr id="5" name="Afbeelding 4">
            <a:extLst>
              <a:ext uri="{FF2B5EF4-FFF2-40B4-BE49-F238E27FC236}">
                <a16:creationId xmlns:a16="http://schemas.microsoft.com/office/drawing/2014/main" id="{B388DCFA-732A-6C0C-6542-D447807FDB39}"/>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2" name="Afbeelding 1">
            <a:extLst>
              <a:ext uri="{FF2B5EF4-FFF2-40B4-BE49-F238E27FC236}">
                <a16:creationId xmlns:a16="http://schemas.microsoft.com/office/drawing/2014/main" id="{E3620870-17DB-48AD-DE5D-7FC3906341E8}"/>
              </a:ext>
            </a:extLst>
          </p:cNvPr>
          <p:cNvPicPr>
            <a:picLocks noChangeAspect="1"/>
          </p:cNvPicPr>
          <p:nvPr userDrawn="1"/>
        </p:nvPicPr>
        <p:blipFill>
          <a:blip r:embed="rId4"/>
          <a:srcRect/>
          <a:stretch/>
        </p:blipFill>
        <p:spPr>
          <a:xfrm>
            <a:off x="-1856477" y="3995437"/>
            <a:ext cx="1646953" cy="2862562"/>
          </a:xfrm>
          <a:prstGeom prst="rect">
            <a:avLst/>
          </a:prstGeom>
        </p:spPr>
      </p:pic>
      <p:pic>
        <p:nvPicPr>
          <p:cNvPr id="6" name="Afbeelding 5" descr="Afbeelding met tekst, schermopname, Lettertype, nummer&#10;&#10;Automatisch gegenereerde beschrijving">
            <a:extLst>
              <a:ext uri="{FF2B5EF4-FFF2-40B4-BE49-F238E27FC236}">
                <a16:creationId xmlns:a16="http://schemas.microsoft.com/office/drawing/2014/main" id="{47F9E96D-76A5-85E1-E953-FEFD3421F979}"/>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3" name="Tijdelijke aanduiding voor dianummer 14">
            <a:extLst>
              <a:ext uri="{FF2B5EF4-FFF2-40B4-BE49-F238E27FC236}">
                <a16:creationId xmlns:a16="http://schemas.microsoft.com/office/drawing/2014/main" id="{C19315EE-ECD8-445D-2A96-EEC145FFC11E}"/>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3122827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937">
          <p15:clr>
            <a:srgbClr val="FBAE40"/>
          </p15:clr>
        </p15:guide>
        <p15:guide id="4" pos="424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_Afbeelding(L)_Tekst(R)">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9F852DDE-E80F-21E8-1080-E7E2A9A8BED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1" y="-1"/>
            <a:ext cx="1904811" cy="1521279"/>
          </a:xfrm>
          <a:prstGeom prst="rect">
            <a:avLst/>
          </a:prstGeom>
        </p:spPr>
      </p:pic>
      <p:sp>
        <p:nvSpPr>
          <p:cNvPr id="8" name="Picture Placeholder 2">
            <a:extLst>
              <a:ext uri="{FF2B5EF4-FFF2-40B4-BE49-F238E27FC236}">
                <a16:creationId xmlns:a16="http://schemas.microsoft.com/office/drawing/2014/main" id="{0850AD86-D495-81E0-14C8-DEEDD05B7C78}"/>
              </a:ext>
            </a:extLst>
          </p:cNvPr>
          <p:cNvSpPr>
            <a:spLocks noGrp="1" noChangeAspect="1"/>
          </p:cNvSpPr>
          <p:nvPr>
            <p:ph type="pic" idx="12" hasCustomPrompt="1"/>
          </p:nvPr>
        </p:nvSpPr>
        <p:spPr>
          <a:xfrm>
            <a:off x="1" y="2468563"/>
            <a:ext cx="7630510" cy="3697287"/>
          </a:xfrm>
          <a:noFill/>
          <a:ln>
            <a:noFill/>
          </a:ln>
        </p:spPr>
        <p:txBody>
          <a:bodyPr anchor="t"/>
          <a:lstStyle>
            <a:lvl1pPr marL="0" indent="0">
              <a:buNone/>
              <a:defRPr sz="1300" b="0">
                <a:solidFill>
                  <a:schemeClr val="tx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5" name="Content Placeholder 2">
            <a:extLst>
              <a:ext uri="{FF2B5EF4-FFF2-40B4-BE49-F238E27FC236}">
                <a16:creationId xmlns:a16="http://schemas.microsoft.com/office/drawing/2014/main" id="{3F8744A7-8078-39A4-77D5-456A30BE6E57}"/>
              </a:ext>
            </a:extLst>
          </p:cNvPr>
          <p:cNvSpPr>
            <a:spLocks noGrp="1"/>
          </p:cNvSpPr>
          <p:nvPr>
            <p:ph sz="half" idx="11" hasCustomPrompt="1"/>
          </p:nvPr>
        </p:nvSpPr>
        <p:spPr>
          <a:xfrm>
            <a:off x="8280488" y="2468033"/>
            <a:ext cx="3240000" cy="3697819"/>
          </a:xfrm>
        </p:spPr>
        <p:txBody>
          <a:bodyPr numCol="1" spcCol="360000"/>
          <a:lstStyle>
            <a:lvl1pPr>
              <a:defRPr sz="3000">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sp>
        <p:nvSpPr>
          <p:cNvPr id="2" name="Title 1"/>
          <p:cNvSpPr>
            <a:spLocks noGrp="1"/>
          </p:cNvSpPr>
          <p:nvPr>
            <p:ph type="title" hasCustomPrompt="1"/>
          </p:nvPr>
        </p:nvSpPr>
        <p:spPr>
          <a:xfrm>
            <a:off x="670985" y="1028701"/>
            <a:ext cx="10849503" cy="1140759"/>
          </a:xfrm>
        </p:spPr>
        <p:txBody>
          <a:bodyPr/>
          <a:lstStyle>
            <a:lvl1pPr>
              <a:defRPr>
                <a:solidFill>
                  <a:schemeClr val="tx1"/>
                </a:solidFill>
              </a:defRPr>
            </a:lvl1pPr>
          </a:lstStyle>
          <a:p>
            <a:r>
              <a:rPr lang="nl-NL"/>
              <a:t>Titel</a:t>
            </a:r>
            <a:endParaRPr lang="en-US"/>
          </a:p>
        </p:txBody>
      </p:sp>
      <p:pic>
        <p:nvPicPr>
          <p:cNvPr id="3" name="Afbeelding 2">
            <a:extLst>
              <a:ext uri="{FF2B5EF4-FFF2-40B4-BE49-F238E27FC236}">
                <a16:creationId xmlns:a16="http://schemas.microsoft.com/office/drawing/2014/main" id="{3DB83AB3-216E-C1F2-2C50-73BFA7E8B1C3}"/>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6" name="Afbeelding 5">
            <a:extLst>
              <a:ext uri="{FF2B5EF4-FFF2-40B4-BE49-F238E27FC236}">
                <a16:creationId xmlns:a16="http://schemas.microsoft.com/office/drawing/2014/main" id="{FBBA8418-9118-8FD3-0F58-6637C6E21D69}"/>
              </a:ext>
            </a:extLst>
          </p:cNvPr>
          <p:cNvPicPr>
            <a:picLocks noChangeAspect="1"/>
          </p:cNvPicPr>
          <p:nvPr userDrawn="1"/>
        </p:nvPicPr>
        <p:blipFill>
          <a:blip r:embed="rId4"/>
          <a:srcRect/>
          <a:stretch/>
        </p:blipFill>
        <p:spPr>
          <a:xfrm>
            <a:off x="-1856477" y="3995437"/>
            <a:ext cx="1646953" cy="2862562"/>
          </a:xfrm>
          <a:prstGeom prst="rect">
            <a:avLst/>
          </a:prstGeom>
        </p:spPr>
      </p:pic>
      <p:pic>
        <p:nvPicPr>
          <p:cNvPr id="7" name="Afbeelding 6" descr="Afbeelding met tekst, schermopname, Lettertype, nummer&#10;&#10;Automatisch gegenereerde beschrijving">
            <a:extLst>
              <a:ext uri="{FF2B5EF4-FFF2-40B4-BE49-F238E27FC236}">
                <a16:creationId xmlns:a16="http://schemas.microsoft.com/office/drawing/2014/main" id="{89AE079B-E432-7D35-7C18-050F4ED5E7D8}"/>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4" name="Tijdelijke aanduiding voor dianummer 14">
            <a:extLst>
              <a:ext uri="{FF2B5EF4-FFF2-40B4-BE49-F238E27FC236}">
                <a16:creationId xmlns:a16="http://schemas.microsoft.com/office/drawing/2014/main" id="{FD032CA9-5926-4B46-B0E7-7D24E847A1E0}"/>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34234876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_Afbeelding(L)_Tekst(R)_Donker">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C8C2C06-56F4-BB69-8F49-206841E0FEFF}"/>
              </a:ext>
            </a:extLst>
          </p:cNvPr>
          <p:cNvSpPr/>
          <p:nvPr userDrawn="1"/>
        </p:nvSpPr>
        <p:spPr>
          <a:xfrm>
            <a:off x="0" y="1"/>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58019C2D-5547-D29D-0726-912FDB34B74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3375440" cy="2615927"/>
          </a:xfrm>
          <a:prstGeom prst="rect">
            <a:avLst/>
          </a:prstGeom>
        </p:spPr>
      </p:pic>
      <p:sp>
        <p:nvSpPr>
          <p:cNvPr id="8" name="Picture Placeholder 2">
            <a:extLst>
              <a:ext uri="{FF2B5EF4-FFF2-40B4-BE49-F238E27FC236}">
                <a16:creationId xmlns:a16="http://schemas.microsoft.com/office/drawing/2014/main" id="{0850AD86-D495-81E0-14C8-DEEDD05B7C78}"/>
              </a:ext>
            </a:extLst>
          </p:cNvPr>
          <p:cNvSpPr>
            <a:spLocks noGrp="1" noChangeAspect="1"/>
          </p:cNvSpPr>
          <p:nvPr>
            <p:ph type="pic" idx="12" hasCustomPrompt="1"/>
          </p:nvPr>
        </p:nvSpPr>
        <p:spPr>
          <a:xfrm>
            <a:off x="1" y="2468563"/>
            <a:ext cx="7630510" cy="3697287"/>
          </a:xfrm>
          <a:noFill/>
          <a:ln>
            <a:noFill/>
          </a:ln>
        </p:spPr>
        <p:txBody>
          <a:bodyPr anchor="t"/>
          <a:lstStyle>
            <a:lvl1pPr marL="0" indent="0">
              <a:buNone/>
              <a:defRPr sz="1300" b="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pic>
        <p:nvPicPr>
          <p:cNvPr id="6" name="Afbeelding 5">
            <a:extLst>
              <a:ext uri="{FF2B5EF4-FFF2-40B4-BE49-F238E27FC236}">
                <a16:creationId xmlns:a16="http://schemas.microsoft.com/office/drawing/2014/main" id="{C859D367-F9F8-3799-EAED-14650F22E29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0229849" y="4121943"/>
            <a:ext cx="1962151" cy="2736057"/>
          </a:xfrm>
          <a:prstGeom prst="rect">
            <a:avLst/>
          </a:prstGeom>
        </p:spPr>
      </p:pic>
      <p:sp>
        <p:nvSpPr>
          <p:cNvPr id="5" name="Content Placeholder 2">
            <a:extLst>
              <a:ext uri="{FF2B5EF4-FFF2-40B4-BE49-F238E27FC236}">
                <a16:creationId xmlns:a16="http://schemas.microsoft.com/office/drawing/2014/main" id="{3F8744A7-8078-39A4-77D5-456A30BE6E57}"/>
              </a:ext>
            </a:extLst>
          </p:cNvPr>
          <p:cNvSpPr>
            <a:spLocks noGrp="1"/>
          </p:cNvSpPr>
          <p:nvPr>
            <p:ph sz="half" idx="11" hasCustomPrompt="1"/>
          </p:nvPr>
        </p:nvSpPr>
        <p:spPr>
          <a:xfrm>
            <a:off x="8280488" y="2468033"/>
            <a:ext cx="3240000" cy="3697819"/>
          </a:xfrm>
        </p:spPr>
        <p:txBody>
          <a:bodyPr numCol="1" spcCol="360000"/>
          <a:lstStyle>
            <a:lvl1pPr>
              <a:defRPr sz="3000">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sp>
        <p:nvSpPr>
          <p:cNvPr id="2" name="Title 1"/>
          <p:cNvSpPr>
            <a:spLocks noGrp="1"/>
          </p:cNvSpPr>
          <p:nvPr>
            <p:ph type="title" hasCustomPrompt="1"/>
          </p:nvPr>
        </p:nvSpPr>
        <p:spPr>
          <a:xfrm>
            <a:off x="670985" y="1028701"/>
            <a:ext cx="10849503" cy="1140759"/>
          </a:xfrm>
        </p:spPr>
        <p:txBody>
          <a:bodyPr/>
          <a:lstStyle>
            <a:lvl1pPr>
              <a:defRPr>
                <a:solidFill>
                  <a:schemeClr val="bg1"/>
                </a:solidFill>
              </a:defRPr>
            </a:lvl1pPr>
          </a:lstStyle>
          <a:p>
            <a:r>
              <a:rPr lang="nl-NL"/>
              <a:t>Titel</a:t>
            </a:r>
            <a:endParaRPr lang="en-US"/>
          </a:p>
        </p:txBody>
      </p:sp>
      <p:pic>
        <p:nvPicPr>
          <p:cNvPr id="4" name="Afbeelding 3">
            <a:extLst>
              <a:ext uri="{FF2B5EF4-FFF2-40B4-BE49-F238E27FC236}">
                <a16:creationId xmlns:a16="http://schemas.microsoft.com/office/drawing/2014/main" id="{1D95C394-9850-1897-0E69-75D69BE56AC2}"/>
              </a:ext>
            </a:extLst>
          </p:cNvPr>
          <p:cNvPicPr>
            <a:picLocks noChangeAspect="1"/>
          </p:cNvPicPr>
          <p:nvPr userDrawn="1"/>
        </p:nvPicPr>
        <p:blipFill>
          <a:blip r:embed="rId4"/>
          <a:srcRect/>
          <a:stretch/>
        </p:blipFill>
        <p:spPr>
          <a:xfrm>
            <a:off x="11466095" y="297010"/>
            <a:ext cx="411579" cy="412920"/>
          </a:xfrm>
          <a:prstGeom prst="rect">
            <a:avLst/>
          </a:prstGeom>
        </p:spPr>
      </p:pic>
      <p:pic>
        <p:nvPicPr>
          <p:cNvPr id="9" name="Afbeelding 8">
            <a:extLst>
              <a:ext uri="{FF2B5EF4-FFF2-40B4-BE49-F238E27FC236}">
                <a16:creationId xmlns:a16="http://schemas.microsoft.com/office/drawing/2014/main" id="{8D17F723-543E-CE17-9E0A-30540F709E2D}"/>
              </a:ext>
            </a:extLst>
          </p:cNvPr>
          <p:cNvPicPr>
            <a:picLocks noChangeAspect="1"/>
          </p:cNvPicPr>
          <p:nvPr userDrawn="1"/>
        </p:nvPicPr>
        <p:blipFill>
          <a:blip r:embed="rId5"/>
          <a:srcRect/>
          <a:stretch/>
        </p:blipFill>
        <p:spPr>
          <a:xfrm>
            <a:off x="-1856477" y="3995437"/>
            <a:ext cx="1646953" cy="2862562"/>
          </a:xfrm>
          <a:prstGeom prst="rect">
            <a:avLst/>
          </a:prstGeom>
        </p:spPr>
      </p:pic>
      <p:pic>
        <p:nvPicPr>
          <p:cNvPr id="10" name="Afbeelding 9" descr="Afbeelding met tekst, schermopname, Lettertype, nummer&#10;&#10;Automatisch gegenereerde beschrijving">
            <a:extLst>
              <a:ext uri="{FF2B5EF4-FFF2-40B4-BE49-F238E27FC236}">
                <a16:creationId xmlns:a16="http://schemas.microsoft.com/office/drawing/2014/main" id="{9BCC65CC-127B-D7D9-DC4F-272C0C66332A}"/>
              </a:ext>
            </a:extLst>
          </p:cNvPr>
          <p:cNvPicPr>
            <a:picLocks noChangeAspect="1"/>
          </p:cNvPicPr>
          <p:nvPr userDrawn="1"/>
        </p:nvPicPr>
        <p:blipFill>
          <a:blip r:embed="rId6"/>
          <a:srcRect l="620" t="403" r="2001" b="607"/>
          <a:stretch/>
        </p:blipFill>
        <p:spPr>
          <a:xfrm>
            <a:off x="-1848824" y="791232"/>
            <a:ext cx="1643669" cy="3109661"/>
          </a:xfrm>
          <a:prstGeom prst="rect">
            <a:avLst/>
          </a:prstGeom>
        </p:spPr>
      </p:pic>
      <p:sp>
        <p:nvSpPr>
          <p:cNvPr id="7" name="Tijdelijke aanduiding voor dianummer 14">
            <a:extLst>
              <a:ext uri="{FF2B5EF4-FFF2-40B4-BE49-F238E27FC236}">
                <a16:creationId xmlns:a16="http://schemas.microsoft.com/office/drawing/2014/main" id="{6667E21E-16F3-6761-8417-895C9C8CE2A6}"/>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27165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_Afbeelding_3Kolommen">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3067DF4-1929-9E65-8B31-C15E8BA482A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3375440" cy="2615927"/>
          </a:xfrm>
          <a:prstGeom prst="rect">
            <a:avLst/>
          </a:prstGeom>
        </p:spPr>
      </p:pic>
      <p:sp>
        <p:nvSpPr>
          <p:cNvPr id="8" name="Picture Placeholder 2">
            <a:extLst>
              <a:ext uri="{FF2B5EF4-FFF2-40B4-BE49-F238E27FC236}">
                <a16:creationId xmlns:a16="http://schemas.microsoft.com/office/drawing/2014/main" id="{0850AD86-D495-81E0-14C8-DEEDD05B7C78}"/>
              </a:ext>
            </a:extLst>
          </p:cNvPr>
          <p:cNvSpPr>
            <a:spLocks noGrp="1" noChangeAspect="1"/>
          </p:cNvSpPr>
          <p:nvPr>
            <p:ph type="pic" idx="12" hasCustomPrompt="1"/>
          </p:nvPr>
        </p:nvSpPr>
        <p:spPr>
          <a:xfrm>
            <a:off x="1" y="1028700"/>
            <a:ext cx="12192000" cy="2577600"/>
          </a:xfrm>
          <a:noFill/>
          <a:ln>
            <a:noFill/>
          </a:ln>
        </p:spPr>
        <p:txBody>
          <a:bodyPr anchor="t"/>
          <a:lstStyle>
            <a:lvl1pPr marL="0" indent="0">
              <a:buNone/>
              <a:defRPr sz="1300" b="0">
                <a:solidFill>
                  <a:schemeClr val="tx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5" name="Content Placeholder 2">
            <a:extLst>
              <a:ext uri="{FF2B5EF4-FFF2-40B4-BE49-F238E27FC236}">
                <a16:creationId xmlns:a16="http://schemas.microsoft.com/office/drawing/2014/main" id="{3F8744A7-8078-39A4-77D5-456A30BE6E57}"/>
              </a:ext>
            </a:extLst>
          </p:cNvPr>
          <p:cNvSpPr>
            <a:spLocks noGrp="1"/>
          </p:cNvSpPr>
          <p:nvPr>
            <p:ph sz="half" idx="11" hasCustomPrompt="1"/>
          </p:nvPr>
        </p:nvSpPr>
        <p:spPr>
          <a:xfrm>
            <a:off x="8280488" y="3778370"/>
            <a:ext cx="3240000" cy="2387482"/>
          </a:xfrm>
        </p:spPr>
        <p:txBody>
          <a:bodyPr numCol="1" spcCol="360000"/>
          <a:lstStyle>
            <a:lvl1pPr>
              <a:defRPr sz="3000">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sp>
        <p:nvSpPr>
          <p:cNvPr id="2" name="Title 1"/>
          <p:cNvSpPr>
            <a:spLocks noGrp="1"/>
          </p:cNvSpPr>
          <p:nvPr>
            <p:ph type="title" hasCustomPrompt="1"/>
          </p:nvPr>
        </p:nvSpPr>
        <p:spPr>
          <a:xfrm>
            <a:off x="670985" y="1028701"/>
            <a:ext cx="10849503" cy="1140759"/>
          </a:xfrm>
        </p:spPr>
        <p:txBody>
          <a:bodyPr/>
          <a:lstStyle>
            <a:lvl1pPr>
              <a:defRPr>
                <a:solidFill>
                  <a:schemeClr val="tx1"/>
                </a:solidFill>
              </a:defRPr>
            </a:lvl1pPr>
          </a:lstStyle>
          <a:p>
            <a:r>
              <a:rPr lang="nl-NL"/>
              <a:t>Titel</a:t>
            </a:r>
            <a:endParaRPr lang="en-US"/>
          </a:p>
        </p:txBody>
      </p:sp>
      <p:sp>
        <p:nvSpPr>
          <p:cNvPr id="3" name="Content Placeholder 2">
            <a:extLst>
              <a:ext uri="{FF2B5EF4-FFF2-40B4-BE49-F238E27FC236}">
                <a16:creationId xmlns:a16="http://schemas.microsoft.com/office/drawing/2014/main" id="{A696D23D-66D8-9231-9DBD-9EFED9348D9C}"/>
              </a:ext>
            </a:extLst>
          </p:cNvPr>
          <p:cNvSpPr>
            <a:spLocks noGrp="1"/>
          </p:cNvSpPr>
          <p:nvPr>
            <p:ph sz="half" idx="13" hasCustomPrompt="1"/>
          </p:nvPr>
        </p:nvSpPr>
        <p:spPr>
          <a:xfrm>
            <a:off x="677470" y="3778370"/>
            <a:ext cx="3240000" cy="2387482"/>
          </a:xfrm>
        </p:spPr>
        <p:txBody>
          <a:bodyPr numCol="1" spcCol="360000"/>
          <a:lstStyle>
            <a:lvl1pPr>
              <a:defRPr sz="3000">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sp>
        <p:nvSpPr>
          <p:cNvPr id="4" name="Content Placeholder 2">
            <a:extLst>
              <a:ext uri="{FF2B5EF4-FFF2-40B4-BE49-F238E27FC236}">
                <a16:creationId xmlns:a16="http://schemas.microsoft.com/office/drawing/2014/main" id="{D1A8B787-973A-7C05-CBFE-A0958E26711D}"/>
              </a:ext>
            </a:extLst>
          </p:cNvPr>
          <p:cNvSpPr>
            <a:spLocks noGrp="1"/>
          </p:cNvSpPr>
          <p:nvPr>
            <p:ph sz="half" idx="14" hasCustomPrompt="1"/>
          </p:nvPr>
        </p:nvSpPr>
        <p:spPr>
          <a:xfrm>
            <a:off x="4478979" y="3778370"/>
            <a:ext cx="3240000" cy="2387482"/>
          </a:xfrm>
        </p:spPr>
        <p:txBody>
          <a:bodyPr numCol="1" spcCol="360000"/>
          <a:lstStyle>
            <a:lvl1pPr>
              <a:defRPr sz="3000">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pic>
        <p:nvPicPr>
          <p:cNvPr id="7" name="Afbeelding 6">
            <a:extLst>
              <a:ext uri="{FF2B5EF4-FFF2-40B4-BE49-F238E27FC236}">
                <a16:creationId xmlns:a16="http://schemas.microsoft.com/office/drawing/2014/main" id="{2C12F751-E775-C360-8040-8EDA8C5771D0}"/>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9" name="Afbeelding 8">
            <a:extLst>
              <a:ext uri="{FF2B5EF4-FFF2-40B4-BE49-F238E27FC236}">
                <a16:creationId xmlns:a16="http://schemas.microsoft.com/office/drawing/2014/main" id="{E4D3FD50-4EF8-92BB-6E4E-14E4CABDF980}"/>
              </a:ext>
            </a:extLst>
          </p:cNvPr>
          <p:cNvPicPr>
            <a:picLocks noChangeAspect="1"/>
          </p:cNvPicPr>
          <p:nvPr userDrawn="1"/>
        </p:nvPicPr>
        <p:blipFill>
          <a:blip r:embed="rId4"/>
          <a:srcRect/>
          <a:stretch/>
        </p:blipFill>
        <p:spPr>
          <a:xfrm>
            <a:off x="-1856477" y="3995437"/>
            <a:ext cx="1646953" cy="2862562"/>
          </a:xfrm>
          <a:prstGeom prst="rect">
            <a:avLst/>
          </a:prstGeom>
        </p:spPr>
      </p:pic>
      <p:pic>
        <p:nvPicPr>
          <p:cNvPr id="11" name="Afbeelding 10" descr="Afbeelding met tekst, schermopname, Lettertype, nummer&#10;&#10;Automatisch gegenereerde beschrijving">
            <a:extLst>
              <a:ext uri="{FF2B5EF4-FFF2-40B4-BE49-F238E27FC236}">
                <a16:creationId xmlns:a16="http://schemas.microsoft.com/office/drawing/2014/main" id="{2394C0B1-3728-CCF9-F7F1-11C5819C794C}"/>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6" name="Tijdelijke aanduiding voor dianummer 14">
            <a:extLst>
              <a:ext uri="{FF2B5EF4-FFF2-40B4-BE49-F238E27FC236}">
                <a16:creationId xmlns:a16="http://schemas.microsoft.com/office/drawing/2014/main" id="{42D3C204-EFD5-2EAC-C0B5-B333BCDADA16}"/>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24255398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kst(L) Afbeelding(R) Zwar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01CAE6C-B6F2-7F84-A336-9D24149A4B8F}"/>
              </a:ext>
            </a:extLst>
          </p:cNvPr>
          <p:cNvSpPr/>
          <p:nvPr userDrawn="1"/>
        </p:nvSpPr>
        <p:spPr>
          <a:xfrm>
            <a:off x="0" y="1"/>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a:extLst>
              <a:ext uri="{FF2B5EF4-FFF2-40B4-BE49-F238E27FC236}">
                <a16:creationId xmlns:a16="http://schemas.microsoft.com/office/drawing/2014/main" id="{D453E341-7380-293D-9DE4-1B840CC8480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3375440" cy="2615927"/>
          </a:xfrm>
          <a:prstGeom prst="rect">
            <a:avLst/>
          </a:prstGeom>
        </p:spPr>
      </p:pic>
      <p:sp>
        <p:nvSpPr>
          <p:cNvPr id="13" name="Title 1">
            <a:extLst>
              <a:ext uri="{FF2B5EF4-FFF2-40B4-BE49-F238E27FC236}">
                <a16:creationId xmlns:a16="http://schemas.microsoft.com/office/drawing/2014/main" id="{D060AB6E-42AB-3533-23AB-BA122D48BC2A}"/>
              </a:ext>
            </a:extLst>
          </p:cNvPr>
          <p:cNvSpPr>
            <a:spLocks noGrp="1"/>
          </p:cNvSpPr>
          <p:nvPr>
            <p:ph type="title" hasCustomPrompt="1"/>
          </p:nvPr>
        </p:nvSpPr>
        <p:spPr>
          <a:xfrm>
            <a:off x="671514" y="1028701"/>
            <a:ext cx="5425016" cy="1229590"/>
          </a:xfrm>
        </p:spPr>
        <p:txBody>
          <a:bodyPr/>
          <a:lstStyle>
            <a:lvl1pPr>
              <a:spcBef>
                <a:spcPts val="300"/>
              </a:spcBef>
              <a:spcAft>
                <a:spcPts val="300"/>
              </a:spcAft>
              <a:defRPr>
                <a:solidFill>
                  <a:srgbClr val="AE9A64"/>
                </a:solidFill>
              </a:defRPr>
            </a:lvl1pPr>
          </a:lstStyle>
          <a:p>
            <a:r>
              <a:rPr lang="nl-NL"/>
              <a:t>Plaats hier je titel</a:t>
            </a:r>
            <a:endParaRPr lang="en-US"/>
          </a:p>
        </p:txBody>
      </p:sp>
      <p:sp>
        <p:nvSpPr>
          <p:cNvPr id="14" name="Content Placeholder 2">
            <a:extLst>
              <a:ext uri="{FF2B5EF4-FFF2-40B4-BE49-F238E27FC236}">
                <a16:creationId xmlns:a16="http://schemas.microsoft.com/office/drawing/2014/main" id="{3E1BD090-F258-E187-31DF-9869746A0E0C}"/>
              </a:ext>
            </a:extLst>
          </p:cNvPr>
          <p:cNvSpPr>
            <a:spLocks noGrp="1"/>
          </p:cNvSpPr>
          <p:nvPr>
            <p:ph idx="1" hasCustomPrompt="1"/>
          </p:nvPr>
        </p:nvSpPr>
        <p:spPr>
          <a:xfrm>
            <a:off x="671513" y="2468035"/>
            <a:ext cx="10848975" cy="3697815"/>
          </a:xfrm>
        </p:spPr>
        <p:txBody>
          <a:bodyPr/>
          <a:lstStyle>
            <a:lvl1pPr>
              <a:lnSpc>
                <a:spcPct val="85000"/>
              </a:lnSpc>
              <a:spcBef>
                <a:spcPts val="300"/>
              </a:spcBef>
              <a:spcAft>
                <a:spcPts val="300"/>
              </a:spcAft>
              <a:defRPr sz="3000">
                <a:solidFill>
                  <a:schemeClr val="bg1"/>
                </a:solidFill>
              </a:defRPr>
            </a:lvl1pPr>
            <a:lvl2pPr>
              <a:lnSpc>
                <a:spcPct val="85000"/>
              </a:lnSpc>
              <a:spcBef>
                <a:spcPts val="300"/>
              </a:spcBef>
              <a:spcAft>
                <a:spcPts val="300"/>
              </a:spcAft>
              <a:defRPr>
                <a:solidFill>
                  <a:srgbClr val="AE9A64"/>
                </a:solidFill>
              </a:defRPr>
            </a:lvl2pPr>
            <a:lvl3pPr>
              <a:lnSpc>
                <a:spcPct val="85000"/>
              </a:lnSpc>
              <a:spcBef>
                <a:spcPts val="300"/>
              </a:spcBef>
              <a:spcAft>
                <a:spcPts val="300"/>
              </a:spcAft>
              <a:defRPr>
                <a:solidFill>
                  <a:schemeClr val="bg1"/>
                </a:solidFill>
              </a:defRPr>
            </a:lvl3pPr>
            <a:lvl4pPr>
              <a:lnSpc>
                <a:spcPct val="85000"/>
              </a:lnSpc>
              <a:spcBef>
                <a:spcPts val="300"/>
              </a:spcBef>
              <a:spcAft>
                <a:spcPts val="300"/>
              </a:spcAft>
              <a:defRPr>
                <a:solidFill>
                  <a:schemeClr val="bg1"/>
                </a:solidFill>
              </a:defRPr>
            </a:lvl4pPr>
            <a:lvl5pPr>
              <a:lnSpc>
                <a:spcPct val="85000"/>
              </a:lnSpc>
              <a:spcBef>
                <a:spcPts val="300"/>
              </a:spcBef>
              <a:spcAft>
                <a:spcPts val="300"/>
              </a:spcAft>
              <a:defRPr>
                <a:solidFill>
                  <a:schemeClr val="bg1"/>
                </a:solidFill>
              </a:defRPr>
            </a:lvl5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pic>
        <p:nvPicPr>
          <p:cNvPr id="5" name="Afbeelding 4">
            <a:extLst>
              <a:ext uri="{FF2B5EF4-FFF2-40B4-BE49-F238E27FC236}">
                <a16:creationId xmlns:a16="http://schemas.microsoft.com/office/drawing/2014/main" id="{F5D28AA5-71BF-983C-2295-78A6413AB1A7}"/>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2" name="Afbeelding 1">
            <a:extLst>
              <a:ext uri="{FF2B5EF4-FFF2-40B4-BE49-F238E27FC236}">
                <a16:creationId xmlns:a16="http://schemas.microsoft.com/office/drawing/2014/main" id="{770954E5-4153-9EC0-3110-32B7B01F4861}"/>
              </a:ext>
            </a:extLst>
          </p:cNvPr>
          <p:cNvPicPr>
            <a:picLocks noChangeAspect="1"/>
          </p:cNvPicPr>
          <p:nvPr userDrawn="1"/>
        </p:nvPicPr>
        <p:blipFill>
          <a:blip r:embed="rId4"/>
          <a:srcRect/>
          <a:stretch/>
        </p:blipFill>
        <p:spPr>
          <a:xfrm>
            <a:off x="-1856477" y="3995437"/>
            <a:ext cx="1646953" cy="2862562"/>
          </a:xfrm>
          <a:prstGeom prst="rect">
            <a:avLst/>
          </a:prstGeom>
        </p:spPr>
      </p:pic>
      <p:pic>
        <p:nvPicPr>
          <p:cNvPr id="6" name="Afbeelding 5" descr="Afbeelding met tekst, schermopname, Lettertype, nummer&#10;&#10;Automatisch gegenereerde beschrijving">
            <a:extLst>
              <a:ext uri="{FF2B5EF4-FFF2-40B4-BE49-F238E27FC236}">
                <a16:creationId xmlns:a16="http://schemas.microsoft.com/office/drawing/2014/main" id="{71094EB3-8EBE-F635-1C88-0DB31E513069}"/>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3" name="Tijdelijke aanduiding voor dianummer 14">
            <a:extLst>
              <a:ext uri="{FF2B5EF4-FFF2-40B4-BE49-F238E27FC236}">
                <a16:creationId xmlns:a16="http://schemas.microsoft.com/office/drawing/2014/main" id="{3B9AA4B0-EB4E-950A-3C12-121083BC4474}"/>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18244981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937">
          <p15:clr>
            <a:srgbClr val="FBAE40"/>
          </p15:clr>
        </p15:guide>
        <p15:guide id="4" pos="42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_Logo">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E4E77C8-24A8-FF5D-BCE8-46A2A4FB417F}"/>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200"/>
          </a:p>
        </p:txBody>
      </p:sp>
      <p:pic>
        <p:nvPicPr>
          <p:cNvPr id="8" name="Afbeelding 7" descr="Afbeelding met Lettertype, Graphics, logo, grafische vormgeving&#10;&#10;Automatisch gegenereerde beschrijving">
            <a:extLst>
              <a:ext uri="{FF2B5EF4-FFF2-40B4-BE49-F238E27FC236}">
                <a16:creationId xmlns:a16="http://schemas.microsoft.com/office/drawing/2014/main" id="{90DEDB2C-5731-07B1-0D9C-C9CB74F6BBA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488019" y="2566485"/>
            <a:ext cx="8283511" cy="1725031"/>
          </a:xfrm>
          <a:prstGeom prst="rect">
            <a:avLst/>
          </a:prstGeom>
        </p:spPr>
      </p:pic>
      <p:sp>
        <p:nvSpPr>
          <p:cNvPr id="9" name="Title 1">
            <a:extLst>
              <a:ext uri="{FF2B5EF4-FFF2-40B4-BE49-F238E27FC236}">
                <a16:creationId xmlns:a16="http://schemas.microsoft.com/office/drawing/2014/main" id="{07C53915-2336-9B68-8CE0-FD907CA46959}"/>
              </a:ext>
            </a:extLst>
          </p:cNvPr>
          <p:cNvSpPr>
            <a:spLocks noGrp="1"/>
          </p:cNvSpPr>
          <p:nvPr>
            <p:ph type="ctrTitle" hasCustomPrompt="1"/>
          </p:nvPr>
        </p:nvSpPr>
        <p:spPr>
          <a:xfrm>
            <a:off x="1487487" y="3963349"/>
            <a:ext cx="8030223" cy="687840"/>
          </a:xfrm>
        </p:spPr>
        <p:txBody>
          <a:bodyPr anchor="t" anchorCtr="0">
            <a:noAutofit/>
          </a:bodyPr>
          <a:lstStyle>
            <a:lvl1pPr algn="l">
              <a:spcBef>
                <a:spcPts val="300"/>
              </a:spcBef>
              <a:spcAft>
                <a:spcPts val="300"/>
              </a:spcAft>
              <a:defRPr sz="5000">
                <a:solidFill>
                  <a:srgbClr val="AE9A64"/>
                </a:solidFill>
              </a:defRPr>
            </a:lvl1pPr>
          </a:lstStyle>
          <a:p>
            <a:r>
              <a:rPr lang="nl-NL"/>
              <a:t>Plaats hier een titel</a:t>
            </a:r>
            <a:endParaRPr lang="en-US"/>
          </a:p>
        </p:txBody>
      </p:sp>
      <p:sp>
        <p:nvSpPr>
          <p:cNvPr id="10" name="Subtitle 2">
            <a:extLst>
              <a:ext uri="{FF2B5EF4-FFF2-40B4-BE49-F238E27FC236}">
                <a16:creationId xmlns:a16="http://schemas.microsoft.com/office/drawing/2014/main" id="{0A96A905-7CA3-C658-FC64-4F5F28E1B701}"/>
              </a:ext>
            </a:extLst>
          </p:cNvPr>
          <p:cNvSpPr>
            <a:spLocks noGrp="1"/>
          </p:cNvSpPr>
          <p:nvPr>
            <p:ph type="subTitle" idx="1" hasCustomPrompt="1"/>
          </p:nvPr>
        </p:nvSpPr>
        <p:spPr>
          <a:xfrm>
            <a:off x="1487488" y="4758765"/>
            <a:ext cx="10033000" cy="818426"/>
          </a:xfrm>
        </p:spPr>
        <p:txBody>
          <a:bodyPr>
            <a:noAutofit/>
          </a:bodyPr>
          <a:lstStyle>
            <a:lvl1pPr marL="0" indent="0" algn="l">
              <a:spcBef>
                <a:spcPts val="300"/>
              </a:spcBef>
              <a:spcAft>
                <a:spcPts val="300"/>
              </a:spcAft>
              <a:buNone/>
              <a:defRPr sz="22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Plaats hier je subtitel</a:t>
            </a:r>
            <a:endParaRPr lang="en-US"/>
          </a:p>
        </p:txBody>
      </p:sp>
      <p:pic>
        <p:nvPicPr>
          <p:cNvPr id="3" name="Afbeelding 2" descr="Afbeelding met tekst, schermopname, Lettertype, nummer&#10;&#10;Automatisch gegenereerde beschrijving">
            <a:extLst>
              <a:ext uri="{FF2B5EF4-FFF2-40B4-BE49-F238E27FC236}">
                <a16:creationId xmlns:a16="http://schemas.microsoft.com/office/drawing/2014/main" id="{7070C8C9-873E-05D5-3BEC-BB11044B435E}"/>
              </a:ext>
            </a:extLst>
          </p:cNvPr>
          <p:cNvPicPr>
            <a:picLocks noChangeAspect="1"/>
          </p:cNvPicPr>
          <p:nvPr userDrawn="1"/>
        </p:nvPicPr>
        <p:blipFill>
          <a:blip r:embed="rId3"/>
          <a:srcRect l="620" t="403" r="2001" b="607"/>
          <a:stretch/>
        </p:blipFill>
        <p:spPr>
          <a:xfrm>
            <a:off x="-1848824" y="791232"/>
            <a:ext cx="1643669" cy="3109661"/>
          </a:xfrm>
          <a:prstGeom prst="rect">
            <a:avLst/>
          </a:prstGeom>
        </p:spPr>
      </p:pic>
      <p:sp>
        <p:nvSpPr>
          <p:cNvPr id="2" name="Tijdelijke aanduiding voor dianummer 14">
            <a:extLst>
              <a:ext uri="{FF2B5EF4-FFF2-40B4-BE49-F238E27FC236}">
                <a16:creationId xmlns:a16="http://schemas.microsoft.com/office/drawing/2014/main" id="{E9CFA8F0-30BE-D4E5-E468-B1A9B140D8CD}"/>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7518840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93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_2kolommen">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790D0B2-9C0C-BCA2-D525-C2AAE8FED9D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3375440" cy="2615927"/>
          </a:xfrm>
          <a:prstGeom prst="rect">
            <a:avLst/>
          </a:prstGeom>
        </p:spPr>
      </p:pic>
      <p:sp>
        <p:nvSpPr>
          <p:cNvPr id="2" name="Title 1"/>
          <p:cNvSpPr>
            <a:spLocks noGrp="1"/>
          </p:cNvSpPr>
          <p:nvPr>
            <p:ph type="title" hasCustomPrompt="1"/>
          </p:nvPr>
        </p:nvSpPr>
        <p:spPr>
          <a:xfrm>
            <a:off x="670985" y="1028701"/>
            <a:ext cx="10849503" cy="1140759"/>
          </a:xfrm>
        </p:spPr>
        <p:txBody>
          <a:bodyPr/>
          <a:lstStyle>
            <a:lvl1pPr>
              <a:spcBef>
                <a:spcPts val="400"/>
              </a:spcBef>
              <a:spcAft>
                <a:spcPts val="400"/>
              </a:spcAft>
              <a:defRPr/>
            </a:lvl1pPr>
          </a:lstStyle>
          <a:p>
            <a:r>
              <a:rPr lang="nl-NL"/>
              <a:t>Plaats hier je titel</a:t>
            </a:r>
            <a:endParaRPr lang="en-US"/>
          </a:p>
        </p:txBody>
      </p:sp>
      <p:sp>
        <p:nvSpPr>
          <p:cNvPr id="4" name="Content Placeholder 2">
            <a:extLst>
              <a:ext uri="{FF2B5EF4-FFF2-40B4-BE49-F238E27FC236}">
                <a16:creationId xmlns:a16="http://schemas.microsoft.com/office/drawing/2014/main" id="{85E7B7B1-B024-F53A-E766-0EF1873EC364}"/>
              </a:ext>
            </a:extLst>
          </p:cNvPr>
          <p:cNvSpPr>
            <a:spLocks noGrp="1"/>
          </p:cNvSpPr>
          <p:nvPr>
            <p:ph sz="half" idx="10" hasCustomPrompt="1"/>
          </p:nvPr>
        </p:nvSpPr>
        <p:spPr>
          <a:xfrm>
            <a:off x="6450496" y="2468033"/>
            <a:ext cx="5070244" cy="3697819"/>
          </a:xfrm>
        </p:spPr>
        <p:txBody>
          <a:bodyPr numCol="1" spcCol="360000"/>
          <a:lstStyle>
            <a:lvl1pPr>
              <a:spcBef>
                <a:spcPts val="300"/>
              </a:spcBef>
              <a:spcAft>
                <a:spcPts val="300"/>
              </a:spcAft>
              <a:defRPr sz="3000"/>
            </a:lvl1pPr>
            <a:lvl2pPr>
              <a:spcBef>
                <a:spcPts val="300"/>
              </a:spcBef>
              <a:spcAft>
                <a:spcPts val="300"/>
              </a:spcAft>
              <a:defRPr/>
            </a:lvl2pPr>
            <a:lvl3pPr>
              <a:spcBef>
                <a:spcPts val="300"/>
              </a:spcBef>
              <a:spcAft>
                <a:spcPts val="300"/>
              </a:spcAft>
              <a:defRPr/>
            </a:lvl3pPr>
            <a:lvl4pPr>
              <a:spcBef>
                <a:spcPts val="300"/>
              </a:spcBef>
              <a:spcAft>
                <a:spcPts val="300"/>
              </a:spcAft>
              <a:defRPr/>
            </a:lvl4pPr>
            <a:lvl5pPr>
              <a:spcBef>
                <a:spcPts val="300"/>
              </a:spcBef>
              <a:spcAft>
                <a:spcPts val="300"/>
              </a:spcAft>
              <a:defRPr/>
            </a:lvl5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sp>
        <p:nvSpPr>
          <p:cNvPr id="6" name="Text Placeholder 2">
            <a:extLst>
              <a:ext uri="{FF2B5EF4-FFF2-40B4-BE49-F238E27FC236}">
                <a16:creationId xmlns:a16="http://schemas.microsoft.com/office/drawing/2014/main" id="{D2EB2162-BF9D-4CF3-994C-A1E5167B1297}"/>
              </a:ext>
            </a:extLst>
          </p:cNvPr>
          <p:cNvSpPr>
            <a:spLocks noGrp="1"/>
          </p:cNvSpPr>
          <p:nvPr>
            <p:ph idx="11" hasCustomPrompt="1"/>
          </p:nvPr>
        </p:nvSpPr>
        <p:spPr>
          <a:xfrm>
            <a:off x="671513" y="2468563"/>
            <a:ext cx="5424487" cy="3697287"/>
          </a:xfrm>
          <a:prstGeom prst="rect">
            <a:avLst/>
          </a:prstGeom>
        </p:spPr>
        <p:txBody>
          <a:bodyPr vert="horz" lIns="0" tIns="0" rIns="0" bIns="0" rtlCol="0">
            <a:noAutofit/>
          </a:bodyPr>
          <a:lstStyle>
            <a:lvl1pPr>
              <a:spcBef>
                <a:spcPts val="300"/>
              </a:spcBef>
              <a:spcAft>
                <a:spcPts val="300"/>
              </a:spcAft>
              <a:defRPr/>
            </a:lvl1pPr>
            <a:lvl2pPr>
              <a:spcBef>
                <a:spcPts val="300"/>
              </a:spcBef>
              <a:spcAft>
                <a:spcPts val="300"/>
              </a:spcAft>
              <a:defRPr/>
            </a:lvl2pPr>
            <a:lvl3pPr>
              <a:spcBef>
                <a:spcPts val="300"/>
              </a:spcBef>
              <a:spcAft>
                <a:spcPts val="300"/>
              </a:spcAft>
              <a:defRPr/>
            </a:lvl3pPr>
            <a:lvl4pPr>
              <a:spcBef>
                <a:spcPts val="300"/>
              </a:spcBef>
              <a:spcAft>
                <a:spcPts val="300"/>
              </a:spcAft>
              <a:defRPr/>
            </a:lvl4pPr>
            <a:lvl5pPr>
              <a:spcBef>
                <a:spcPts val="300"/>
              </a:spcBef>
              <a:spcAft>
                <a:spcPts val="300"/>
              </a:spcAft>
              <a:defRPr/>
            </a:lvl5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pic>
        <p:nvPicPr>
          <p:cNvPr id="3" name="Afbeelding 2">
            <a:extLst>
              <a:ext uri="{FF2B5EF4-FFF2-40B4-BE49-F238E27FC236}">
                <a16:creationId xmlns:a16="http://schemas.microsoft.com/office/drawing/2014/main" id="{616ED294-AA8B-6C46-3A81-AFC2EB7DEF0C}"/>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7" name="Afbeelding 6">
            <a:extLst>
              <a:ext uri="{FF2B5EF4-FFF2-40B4-BE49-F238E27FC236}">
                <a16:creationId xmlns:a16="http://schemas.microsoft.com/office/drawing/2014/main" id="{DE746FFE-F323-4103-8B68-225C189EBCA9}"/>
              </a:ext>
            </a:extLst>
          </p:cNvPr>
          <p:cNvPicPr>
            <a:picLocks noChangeAspect="1"/>
          </p:cNvPicPr>
          <p:nvPr userDrawn="1"/>
        </p:nvPicPr>
        <p:blipFill>
          <a:blip r:embed="rId4"/>
          <a:srcRect/>
          <a:stretch/>
        </p:blipFill>
        <p:spPr>
          <a:xfrm>
            <a:off x="-1856477" y="3995437"/>
            <a:ext cx="1646953" cy="2862562"/>
          </a:xfrm>
          <a:prstGeom prst="rect">
            <a:avLst/>
          </a:prstGeom>
        </p:spPr>
      </p:pic>
      <p:pic>
        <p:nvPicPr>
          <p:cNvPr id="9" name="Afbeelding 8" descr="Afbeelding met tekst, schermopname, Lettertype, nummer&#10;&#10;Automatisch gegenereerde beschrijving">
            <a:extLst>
              <a:ext uri="{FF2B5EF4-FFF2-40B4-BE49-F238E27FC236}">
                <a16:creationId xmlns:a16="http://schemas.microsoft.com/office/drawing/2014/main" id="{FDE65273-C2DD-1FB4-0241-25EA27E58D3B}"/>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5" name="Tijdelijke aanduiding voor dianummer 14">
            <a:extLst>
              <a:ext uri="{FF2B5EF4-FFF2-40B4-BE49-F238E27FC236}">
                <a16:creationId xmlns:a16="http://schemas.microsoft.com/office/drawing/2014/main" id="{B378C91C-9061-1891-CE28-A140EFC5EB43}"/>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362479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_3 kolommen">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5FC58198-09A3-0F8A-97B8-FF1CE06F2B0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3375440" cy="2615927"/>
          </a:xfrm>
          <a:prstGeom prst="rect">
            <a:avLst/>
          </a:prstGeom>
        </p:spPr>
      </p:pic>
      <p:sp>
        <p:nvSpPr>
          <p:cNvPr id="2" name="Title 1"/>
          <p:cNvSpPr>
            <a:spLocks noGrp="1"/>
          </p:cNvSpPr>
          <p:nvPr>
            <p:ph type="title" hasCustomPrompt="1"/>
          </p:nvPr>
        </p:nvSpPr>
        <p:spPr>
          <a:xfrm>
            <a:off x="670985" y="1028701"/>
            <a:ext cx="10849503" cy="1140759"/>
          </a:xfrm>
        </p:spPr>
        <p:txBody>
          <a:bodyPr/>
          <a:lstStyle/>
          <a:p>
            <a:r>
              <a:rPr lang="nl-NL"/>
              <a:t>Titel</a:t>
            </a:r>
            <a:endParaRPr lang="en-US"/>
          </a:p>
        </p:txBody>
      </p:sp>
      <p:sp>
        <p:nvSpPr>
          <p:cNvPr id="3" name="Content Placeholder 2"/>
          <p:cNvSpPr>
            <a:spLocks noGrp="1"/>
          </p:cNvSpPr>
          <p:nvPr>
            <p:ph sz="half" idx="1" hasCustomPrompt="1"/>
          </p:nvPr>
        </p:nvSpPr>
        <p:spPr>
          <a:xfrm>
            <a:off x="670983" y="2468033"/>
            <a:ext cx="3240000" cy="3693600"/>
          </a:xfrm>
        </p:spPr>
        <p:txBody>
          <a:bodyPr numCol="1" spcCol="360000"/>
          <a:lstStyle>
            <a:lvl1pPr>
              <a:defRPr sz="3000"/>
            </a:lvl1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sp>
        <p:nvSpPr>
          <p:cNvPr id="4" name="Content Placeholder 2">
            <a:extLst>
              <a:ext uri="{FF2B5EF4-FFF2-40B4-BE49-F238E27FC236}">
                <a16:creationId xmlns:a16="http://schemas.microsoft.com/office/drawing/2014/main" id="{85E7B7B1-B024-F53A-E766-0EF1873EC364}"/>
              </a:ext>
            </a:extLst>
          </p:cNvPr>
          <p:cNvSpPr>
            <a:spLocks noGrp="1"/>
          </p:cNvSpPr>
          <p:nvPr>
            <p:ph sz="half" idx="10" hasCustomPrompt="1"/>
          </p:nvPr>
        </p:nvSpPr>
        <p:spPr>
          <a:xfrm>
            <a:off x="4386000" y="2468033"/>
            <a:ext cx="3240000" cy="3697819"/>
          </a:xfrm>
        </p:spPr>
        <p:txBody>
          <a:bodyPr numCol="1" spcCol="360000"/>
          <a:lstStyle>
            <a:lvl1pPr>
              <a:defRPr sz="3000"/>
            </a:lvl1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sp>
        <p:nvSpPr>
          <p:cNvPr id="5" name="Content Placeholder 2">
            <a:extLst>
              <a:ext uri="{FF2B5EF4-FFF2-40B4-BE49-F238E27FC236}">
                <a16:creationId xmlns:a16="http://schemas.microsoft.com/office/drawing/2014/main" id="{3F8744A7-8078-39A4-77D5-456A30BE6E57}"/>
              </a:ext>
            </a:extLst>
          </p:cNvPr>
          <p:cNvSpPr>
            <a:spLocks noGrp="1"/>
          </p:cNvSpPr>
          <p:nvPr>
            <p:ph sz="half" idx="11" hasCustomPrompt="1"/>
          </p:nvPr>
        </p:nvSpPr>
        <p:spPr>
          <a:xfrm>
            <a:off x="8280488" y="2468033"/>
            <a:ext cx="3240000" cy="3697819"/>
          </a:xfrm>
        </p:spPr>
        <p:txBody>
          <a:bodyPr numCol="1" spcCol="360000"/>
          <a:lstStyle>
            <a:lvl1pPr>
              <a:defRPr sz="3000"/>
            </a:lvl1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pic>
        <p:nvPicPr>
          <p:cNvPr id="7" name="Afbeelding 6">
            <a:extLst>
              <a:ext uri="{FF2B5EF4-FFF2-40B4-BE49-F238E27FC236}">
                <a16:creationId xmlns:a16="http://schemas.microsoft.com/office/drawing/2014/main" id="{51A3F64F-D003-2A5A-CED0-F3BFAA6E3BAD}"/>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8" name="Afbeelding 7">
            <a:extLst>
              <a:ext uri="{FF2B5EF4-FFF2-40B4-BE49-F238E27FC236}">
                <a16:creationId xmlns:a16="http://schemas.microsoft.com/office/drawing/2014/main" id="{6972BE30-B128-816C-CCF1-A39044ABE118}"/>
              </a:ext>
            </a:extLst>
          </p:cNvPr>
          <p:cNvPicPr>
            <a:picLocks noChangeAspect="1"/>
          </p:cNvPicPr>
          <p:nvPr userDrawn="1"/>
        </p:nvPicPr>
        <p:blipFill>
          <a:blip r:embed="rId4"/>
          <a:srcRect/>
          <a:stretch/>
        </p:blipFill>
        <p:spPr>
          <a:xfrm>
            <a:off x="-1856477" y="3995437"/>
            <a:ext cx="1646953" cy="2862562"/>
          </a:xfrm>
          <a:prstGeom prst="rect">
            <a:avLst/>
          </a:prstGeom>
        </p:spPr>
      </p:pic>
      <p:pic>
        <p:nvPicPr>
          <p:cNvPr id="9" name="Afbeelding 8" descr="Afbeelding met tekst, schermopname, Lettertype, nummer&#10;&#10;Automatisch gegenereerde beschrijving">
            <a:extLst>
              <a:ext uri="{FF2B5EF4-FFF2-40B4-BE49-F238E27FC236}">
                <a16:creationId xmlns:a16="http://schemas.microsoft.com/office/drawing/2014/main" id="{0AF80A61-1125-D6D2-82B4-D7F9B25F45FB}"/>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6" name="Tijdelijke aanduiding voor dianummer 14">
            <a:extLst>
              <a:ext uri="{FF2B5EF4-FFF2-40B4-BE49-F238E27FC236}">
                <a16:creationId xmlns:a16="http://schemas.microsoft.com/office/drawing/2014/main" id="{B91CCA64-42AE-750C-5191-9ED509AC0CBC}"/>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15281724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L) Afbeelding(R) Donker">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520F9E5-776F-045A-BEEF-18DF28C94827}"/>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670985" y="1028701"/>
            <a:ext cx="4894928" cy="1297056"/>
          </a:xfrm>
        </p:spPr>
        <p:txBody>
          <a:bodyPr/>
          <a:lstStyle>
            <a:lvl1pPr>
              <a:spcBef>
                <a:spcPts val="400"/>
              </a:spcBef>
              <a:spcAft>
                <a:spcPts val="400"/>
              </a:spcAft>
              <a:defRPr>
                <a:solidFill>
                  <a:schemeClr val="bg1"/>
                </a:solidFill>
              </a:defRPr>
            </a:lvl1pPr>
          </a:lstStyle>
          <a:p>
            <a:r>
              <a:rPr lang="nl-NL"/>
              <a:t>Plaats hier je titel</a:t>
            </a:r>
            <a:endParaRPr lang="en-US"/>
          </a:p>
        </p:txBody>
      </p:sp>
      <p:sp>
        <p:nvSpPr>
          <p:cNvPr id="3" name="Content Placeholder 2"/>
          <p:cNvSpPr>
            <a:spLocks noGrp="1"/>
          </p:cNvSpPr>
          <p:nvPr>
            <p:ph idx="1" hasCustomPrompt="1"/>
          </p:nvPr>
        </p:nvSpPr>
        <p:spPr>
          <a:xfrm>
            <a:off x="670984" y="2468035"/>
            <a:ext cx="4884990" cy="3697815"/>
          </a:xfrm>
        </p:spPr>
        <p:txBody>
          <a:bodyPr/>
          <a:lstStyle>
            <a:lvl1pPr>
              <a:lnSpc>
                <a:spcPct val="85000"/>
              </a:lnSpc>
              <a:spcBef>
                <a:spcPts val="400"/>
              </a:spcBef>
              <a:spcAft>
                <a:spcPts val="400"/>
              </a:spcAft>
              <a:defRPr sz="3000">
                <a:solidFill>
                  <a:schemeClr val="bg1"/>
                </a:solidFill>
              </a:defRPr>
            </a:lvl1pPr>
            <a:lvl2pPr>
              <a:lnSpc>
                <a:spcPct val="85000"/>
              </a:lnSpc>
              <a:spcBef>
                <a:spcPts val="400"/>
              </a:spcBef>
              <a:spcAft>
                <a:spcPts val="400"/>
              </a:spcAft>
              <a:defRPr sz="2200">
                <a:solidFill>
                  <a:srgbClr val="AE9A64"/>
                </a:solidFill>
              </a:defRPr>
            </a:lvl2pPr>
            <a:lvl3pPr>
              <a:lnSpc>
                <a:spcPct val="85000"/>
              </a:lnSpc>
              <a:spcBef>
                <a:spcPts val="400"/>
              </a:spcBef>
              <a:spcAft>
                <a:spcPts val="400"/>
              </a:spcAft>
              <a:defRPr>
                <a:solidFill>
                  <a:schemeClr val="bg1"/>
                </a:solidFill>
              </a:defRPr>
            </a:lvl3pPr>
            <a:lvl4pPr>
              <a:lnSpc>
                <a:spcPct val="85000"/>
              </a:lnSpc>
              <a:spcBef>
                <a:spcPts val="400"/>
              </a:spcBef>
              <a:spcAft>
                <a:spcPts val="400"/>
              </a:spcAft>
              <a:defRPr>
                <a:solidFill>
                  <a:schemeClr val="bg1"/>
                </a:solidFill>
              </a:defRPr>
            </a:lvl4pPr>
            <a:lvl5pPr>
              <a:lnSpc>
                <a:spcPct val="85000"/>
              </a:lnSpc>
              <a:spcBef>
                <a:spcPts val="400"/>
              </a:spcBef>
              <a:spcAft>
                <a:spcPts val="400"/>
              </a:spcAft>
              <a:defRPr>
                <a:solidFill>
                  <a:schemeClr val="bg1"/>
                </a:solidFill>
              </a:defRPr>
            </a:lvl5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sp>
        <p:nvSpPr>
          <p:cNvPr id="4" name="Picture Placeholder 2">
            <a:extLst>
              <a:ext uri="{FF2B5EF4-FFF2-40B4-BE49-F238E27FC236}">
                <a16:creationId xmlns:a16="http://schemas.microsoft.com/office/drawing/2014/main" id="{533FC478-B55E-446A-283D-8FAA60D33A72}"/>
              </a:ext>
            </a:extLst>
          </p:cNvPr>
          <p:cNvSpPr>
            <a:spLocks noGrp="1" noChangeAspect="1"/>
          </p:cNvSpPr>
          <p:nvPr>
            <p:ph type="pic" idx="12" hasCustomPrompt="1"/>
          </p:nvPr>
        </p:nvSpPr>
        <p:spPr>
          <a:xfrm>
            <a:off x="6096001" y="1028700"/>
            <a:ext cx="5425017" cy="5137151"/>
          </a:xfrm>
          <a:noFill/>
          <a:ln>
            <a:noFill/>
          </a:ln>
        </p:spPr>
        <p:txBody>
          <a:bodyPr anchor="t"/>
          <a:lstStyle>
            <a:lvl1pPr marL="0" indent="0">
              <a:buNone/>
              <a:defRPr sz="1300" b="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pic>
        <p:nvPicPr>
          <p:cNvPr id="7" name="Afbeelding 6">
            <a:extLst>
              <a:ext uri="{FF2B5EF4-FFF2-40B4-BE49-F238E27FC236}">
                <a16:creationId xmlns:a16="http://schemas.microsoft.com/office/drawing/2014/main" id="{6B6035E6-A3CA-9709-433C-1A4FBB7EBA05}"/>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5" name="Afbeelding 4">
            <a:extLst>
              <a:ext uri="{FF2B5EF4-FFF2-40B4-BE49-F238E27FC236}">
                <a16:creationId xmlns:a16="http://schemas.microsoft.com/office/drawing/2014/main" id="{50BA21A6-64BE-61B9-5487-8E3A0F77D1ED}"/>
              </a:ext>
            </a:extLst>
          </p:cNvPr>
          <p:cNvPicPr>
            <a:picLocks noChangeAspect="1"/>
          </p:cNvPicPr>
          <p:nvPr userDrawn="1"/>
        </p:nvPicPr>
        <p:blipFill>
          <a:blip r:embed="rId4"/>
          <a:srcRect/>
          <a:stretch/>
        </p:blipFill>
        <p:spPr>
          <a:xfrm>
            <a:off x="-1856477" y="3995437"/>
            <a:ext cx="1646953" cy="2862562"/>
          </a:xfrm>
          <a:prstGeom prst="rect">
            <a:avLst/>
          </a:prstGeom>
        </p:spPr>
      </p:pic>
      <p:pic>
        <p:nvPicPr>
          <p:cNvPr id="9" name="Afbeelding 8" descr="Afbeelding met tekst, schermopname, Lettertype, nummer&#10;&#10;Automatisch gegenereerde beschrijving">
            <a:extLst>
              <a:ext uri="{FF2B5EF4-FFF2-40B4-BE49-F238E27FC236}">
                <a16:creationId xmlns:a16="http://schemas.microsoft.com/office/drawing/2014/main" id="{E26107BC-C35D-16B3-C795-5A9B9CDE1BCF}"/>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6" name="Tijdelijke aanduiding voor dianummer 14">
            <a:extLst>
              <a:ext uri="{FF2B5EF4-FFF2-40B4-BE49-F238E27FC236}">
                <a16:creationId xmlns:a16="http://schemas.microsoft.com/office/drawing/2014/main" id="{0E48E1E5-0BA8-B86A-61F2-04C425186AE1}"/>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3839179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kst(L) Afbeelding(R) Donk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985" y="1028701"/>
            <a:ext cx="4894928" cy="1297056"/>
          </a:xfrm>
        </p:spPr>
        <p:txBody>
          <a:bodyPr/>
          <a:lstStyle>
            <a:lvl1pPr>
              <a:spcBef>
                <a:spcPts val="400"/>
              </a:spcBef>
              <a:spcAft>
                <a:spcPts val="400"/>
              </a:spcAft>
              <a:defRPr>
                <a:solidFill>
                  <a:schemeClr val="tx1"/>
                </a:solidFill>
              </a:defRPr>
            </a:lvl1pPr>
          </a:lstStyle>
          <a:p>
            <a:r>
              <a:rPr lang="nl-NL"/>
              <a:t>Plaats hier je titel</a:t>
            </a:r>
            <a:endParaRPr lang="en-US"/>
          </a:p>
        </p:txBody>
      </p:sp>
      <p:sp>
        <p:nvSpPr>
          <p:cNvPr id="3" name="Content Placeholder 2"/>
          <p:cNvSpPr>
            <a:spLocks noGrp="1"/>
          </p:cNvSpPr>
          <p:nvPr>
            <p:ph idx="1" hasCustomPrompt="1"/>
          </p:nvPr>
        </p:nvSpPr>
        <p:spPr>
          <a:xfrm>
            <a:off x="670984" y="2468035"/>
            <a:ext cx="4884990" cy="3697815"/>
          </a:xfrm>
        </p:spPr>
        <p:txBody>
          <a:bodyPr/>
          <a:lstStyle>
            <a:lvl1pPr>
              <a:lnSpc>
                <a:spcPct val="85000"/>
              </a:lnSpc>
              <a:spcBef>
                <a:spcPts val="400"/>
              </a:spcBef>
              <a:spcAft>
                <a:spcPts val="400"/>
              </a:spcAft>
              <a:defRPr sz="3000">
                <a:solidFill>
                  <a:schemeClr val="tx1"/>
                </a:solidFill>
              </a:defRPr>
            </a:lvl1pPr>
            <a:lvl2pPr>
              <a:lnSpc>
                <a:spcPct val="85000"/>
              </a:lnSpc>
              <a:spcBef>
                <a:spcPts val="400"/>
              </a:spcBef>
              <a:spcAft>
                <a:spcPts val="400"/>
              </a:spcAft>
              <a:defRPr sz="2200">
                <a:solidFill>
                  <a:srgbClr val="AE9A64"/>
                </a:solidFill>
              </a:defRPr>
            </a:lvl2pPr>
            <a:lvl3pPr>
              <a:lnSpc>
                <a:spcPct val="85000"/>
              </a:lnSpc>
              <a:spcBef>
                <a:spcPts val="400"/>
              </a:spcBef>
              <a:spcAft>
                <a:spcPts val="400"/>
              </a:spcAft>
              <a:defRPr>
                <a:solidFill>
                  <a:schemeClr val="tx1"/>
                </a:solidFill>
              </a:defRPr>
            </a:lvl3pPr>
            <a:lvl4pPr>
              <a:lnSpc>
                <a:spcPct val="85000"/>
              </a:lnSpc>
              <a:spcBef>
                <a:spcPts val="400"/>
              </a:spcBef>
              <a:spcAft>
                <a:spcPts val="400"/>
              </a:spcAft>
              <a:defRPr>
                <a:solidFill>
                  <a:schemeClr val="tx1"/>
                </a:solidFill>
              </a:defRPr>
            </a:lvl4pPr>
            <a:lvl5pPr>
              <a:lnSpc>
                <a:spcPct val="85000"/>
              </a:lnSpc>
              <a:spcBef>
                <a:spcPts val="400"/>
              </a:spcBef>
              <a:spcAft>
                <a:spcPts val="400"/>
              </a:spcAft>
              <a:defRPr>
                <a:solidFill>
                  <a:schemeClr val="tx1"/>
                </a:solidFill>
              </a:defRPr>
            </a:lvl5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sp>
        <p:nvSpPr>
          <p:cNvPr id="4" name="Picture Placeholder 2">
            <a:extLst>
              <a:ext uri="{FF2B5EF4-FFF2-40B4-BE49-F238E27FC236}">
                <a16:creationId xmlns:a16="http://schemas.microsoft.com/office/drawing/2014/main" id="{533FC478-B55E-446A-283D-8FAA60D33A72}"/>
              </a:ext>
            </a:extLst>
          </p:cNvPr>
          <p:cNvSpPr>
            <a:spLocks noGrp="1" noChangeAspect="1"/>
          </p:cNvSpPr>
          <p:nvPr>
            <p:ph type="pic" idx="12" hasCustomPrompt="1"/>
          </p:nvPr>
        </p:nvSpPr>
        <p:spPr>
          <a:xfrm>
            <a:off x="6096001" y="1028700"/>
            <a:ext cx="5425017" cy="5137151"/>
          </a:xfrm>
          <a:noFill/>
          <a:ln>
            <a:noFill/>
          </a:ln>
        </p:spPr>
        <p:txBody>
          <a:bodyPr anchor="t"/>
          <a:lstStyle>
            <a:lvl1pPr marL="0" indent="0">
              <a:buNone/>
              <a:defRPr sz="1300" b="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9" name="Text Placeholder 3">
            <a:extLst>
              <a:ext uri="{FF2B5EF4-FFF2-40B4-BE49-F238E27FC236}">
                <a16:creationId xmlns:a16="http://schemas.microsoft.com/office/drawing/2014/main" id="{198BF04A-378A-6A54-8BF7-AC93F28FE077}"/>
              </a:ext>
            </a:extLst>
          </p:cNvPr>
          <p:cNvSpPr>
            <a:spLocks noGrp="1"/>
          </p:cNvSpPr>
          <p:nvPr>
            <p:ph type="body" sz="half" idx="31" hasCustomPrompt="1"/>
          </p:nvPr>
        </p:nvSpPr>
        <p:spPr>
          <a:xfrm>
            <a:off x="670985" y="-15345"/>
            <a:ext cx="2161115" cy="672571"/>
          </a:xfrm>
          <a:solidFill>
            <a:srgbClr val="AE9A64"/>
          </a:solidFill>
        </p:spPr>
        <p:txBody>
          <a:bodyPr wrap="square" lIns="72000" tIns="396000" rIns="72000" bIns="0" anchor="b" anchorCtr="0">
            <a:noAutofit/>
          </a:bodyPr>
          <a:lstStyle>
            <a:lvl1pPr marL="0" indent="0">
              <a:buNone/>
              <a:defRPr lang="nl-NL" sz="1800" b="1"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TITEL</a:t>
            </a:r>
          </a:p>
        </p:txBody>
      </p:sp>
      <p:pic>
        <p:nvPicPr>
          <p:cNvPr id="8" name="Afbeelding 7">
            <a:extLst>
              <a:ext uri="{FF2B5EF4-FFF2-40B4-BE49-F238E27FC236}">
                <a16:creationId xmlns:a16="http://schemas.microsoft.com/office/drawing/2014/main" id="{D2B2FD84-2FCC-84E1-0EC3-A00E543F6164}"/>
              </a:ext>
            </a:extLst>
          </p:cNvPr>
          <p:cNvPicPr>
            <a:picLocks noChangeAspect="1"/>
          </p:cNvPicPr>
          <p:nvPr userDrawn="1"/>
        </p:nvPicPr>
        <p:blipFill>
          <a:blip r:embed="rId2"/>
          <a:srcRect/>
          <a:stretch/>
        </p:blipFill>
        <p:spPr>
          <a:xfrm>
            <a:off x="11466095" y="297010"/>
            <a:ext cx="411579" cy="412920"/>
          </a:xfrm>
          <a:prstGeom prst="rect">
            <a:avLst/>
          </a:prstGeom>
        </p:spPr>
      </p:pic>
      <p:pic>
        <p:nvPicPr>
          <p:cNvPr id="5" name="Afbeelding 4">
            <a:extLst>
              <a:ext uri="{FF2B5EF4-FFF2-40B4-BE49-F238E27FC236}">
                <a16:creationId xmlns:a16="http://schemas.microsoft.com/office/drawing/2014/main" id="{EE9B279D-AC90-8E81-23A4-554D4E797BE9}"/>
              </a:ext>
            </a:extLst>
          </p:cNvPr>
          <p:cNvPicPr>
            <a:picLocks noChangeAspect="1"/>
          </p:cNvPicPr>
          <p:nvPr userDrawn="1"/>
        </p:nvPicPr>
        <p:blipFill>
          <a:blip r:embed="rId3"/>
          <a:srcRect/>
          <a:stretch/>
        </p:blipFill>
        <p:spPr>
          <a:xfrm>
            <a:off x="-1856477" y="3995437"/>
            <a:ext cx="1646953" cy="2862562"/>
          </a:xfrm>
          <a:prstGeom prst="rect">
            <a:avLst/>
          </a:prstGeom>
        </p:spPr>
      </p:pic>
      <p:pic>
        <p:nvPicPr>
          <p:cNvPr id="7" name="Afbeelding 6" descr="Afbeelding met tekst, schermopname, Lettertype, nummer&#10;&#10;Automatisch gegenereerde beschrijving">
            <a:extLst>
              <a:ext uri="{FF2B5EF4-FFF2-40B4-BE49-F238E27FC236}">
                <a16:creationId xmlns:a16="http://schemas.microsoft.com/office/drawing/2014/main" id="{95A14000-46A6-3498-1004-FD7A1B91072C}"/>
              </a:ext>
            </a:extLst>
          </p:cNvPr>
          <p:cNvPicPr>
            <a:picLocks noChangeAspect="1"/>
          </p:cNvPicPr>
          <p:nvPr userDrawn="1"/>
        </p:nvPicPr>
        <p:blipFill>
          <a:blip r:embed="rId4"/>
          <a:srcRect l="620" t="403" r="2001" b="607"/>
          <a:stretch/>
        </p:blipFill>
        <p:spPr>
          <a:xfrm>
            <a:off x="-1848824" y="791232"/>
            <a:ext cx="1643669" cy="3109661"/>
          </a:xfrm>
          <a:prstGeom prst="rect">
            <a:avLst/>
          </a:prstGeom>
        </p:spPr>
      </p:pic>
      <p:sp>
        <p:nvSpPr>
          <p:cNvPr id="6" name="Tijdelijke aanduiding voor dianummer 14">
            <a:extLst>
              <a:ext uri="{FF2B5EF4-FFF2-40B4-BE49-F238E27FC236}">
                <a16:creationId xmlns:a16="http://schemas.microsoft.com/office/drawing/2014/main" id="{CD499B93-0C2A-9054-CD69-6491B90605D4}"/>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26711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AfbeeldingenZwart">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2CBB5D7-3405-A075-129B-FCC0A0C445E8}"/>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200">
              <a:solidFill>
                <a:schemeClr val="tx1"/>
              </a:solidFill>
            </a:endParaRPr>
          </a:p>
        </p:txBody>
      </p:sp>
      <p:sp>
        <p:nvSpPr>
          <p:cNvPr id="13" name="Picture Placeholder 2">
            <a:extLst>
              <a:ext uri="{FF2B5EF4-FFF2-40B4-BE49-F238E27FC236}">
                <a16:creationId xmlns:a16="http://schemas.microsoft.com/office/drawing/2014/main" id="{296F07DA-200E-5389-A251-AEF3F7204E92}"/>
              </a:ext>
            </a:extLst>
          </p:cNvPr>
          <p:cNvSpPr>
            <a:spLocks noGrp="1"/>
          </p:cNvSpPr>
          <p:nvPr>
            <p:ph type="pic" idx="12" hasCustomPrompt="1"/>
          </p:nvPr>
        </p:nvSpPr>
        <p:spPr>
          <a:xfrm>
            <a:off x="671513" y="2468562"/>
            <a:ext cx="1980000" cy="2880000"/>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42" name="Text Placeholder 3">
            <a:extLst>
              <a:ext uri="{FF2B5EF4-FFF2-40B4-BE49-F238E27FC236}">
                <a16:creationId xmlns:a16="http://schemas.microsoft.com/office/drawing/2014/main" id="{B247EB60-826D-8695-116C-DFCE9B547D6A}"/>
              </a:ext>
            </a:extLst>
          </p:cNvPr>
          <p:cNvSpPr>
            <a:spLocks noGrp="1"/>
          </p:cNvSpPr>
          <p:nvPr>
            <p:ph type="body" sz="half" idx="56" hasCustomPrompt="1"/>
          </p:nvPr>
        </p:nvSpPr>
        <p:spPr>
          <a:xfrm>
            <a:off x="9549512" y="5542559"/>
            <a:ext cx="1980000" cy="312141"/>
          </a:xfrm>
        </p:spPr>
        <p:txBody>
          <a:bodyPr/>
          <a:lstStyle>
            <a:lvl1pPr marL="0" indent="0">
              <a:lnSpc>
                <a:spcPct val="85000"/>
              </a:lnSpc>
              <a:spcBef>
                <a:spcPts val="300"/>
              </a:spcBef>
              <a:spcAft>
                <a:spcPts val="300"/>
              </a:spcAft>
              <a:buNone/>
              <a:defRPr lang="nl-NL" sz="2400" b="1" i="0" kern="120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marR="0" lvl="0" indent="0" algn="l" defTabSz="914400" rtl="0" eaLnBrk="1" fontAlgn="auto" latinLnBrk="0" hangingPunct="1">
              <a:lnSpc>
                <a:spcPct val="80000"/>
              </a:lnSpc>
              <a:spcBef>
                <a:spcPts val="1000"/>
              </a:spcBef>
              <a:spcAft>
                <a:spcPts val="0"/>
              </a:spcAft>
              <a:buClrTx/>
              <a:buSzTx/>
              <a:buFontTx/>
              <a:buNone/>
              <a:tabLst/>
              <a:defRPr/>
            </a:pPr>
            <a:r>
              <a:rPr lang="nl-NL"/>
              <a:t>tekst</a:t>
            </a:r>
          </a:p>
          <a:p>
            <a:pPr lvl="0"/>
            <a:endParaRPr lang="nl-NL"/>
          </a:p>
        </p:txBody>
      </p:sp>
      <p:sp>
        <p:nvSpPr>
          <p:cNvPr id="48" name="Text Placeholder 3">
            <a:extLst>
              <a:ext uri="{FF2B5EF4-FFF2-40B4-BE49-F238E27FC236}">
                <a16:creationId xmlns:a16="http://schemas.microsoft.com/office/drawing/2014/main" id="{B037E0FE-11C7-010B-A02A-5CEB9BCA18CF}"/>
              </a:ext>
            </a:extLst>
          </p:cNvPr>
          <p:cNvSpPr>
            <a:spLocks noGrp="1"/>
          </p:cNvSpPr>
          <p:nvPr>
            <p:ph type="body" sz="half" idx="62" hasCustomPrompt="1"/>
          </p:nvPr>
        </p:nvSpPr>
        <p:spPr>
          <a:xfrm>
            <a:off x="9549512" y="5879107"/>
            <a:ext cx="1980000" cy="337542"/>
          </a:xfrm>
        </p:spPr>
        <p:txBody>
          <a:bodyPr/>
          <a:lstStyle>
            <a:lvl1pPr marL="0" indent="0">
              <a:lnSpc>
                <a:spcPct val="85000"/>
              </a:lnSpc>
              <a:spcBef>
                <a:spcPts val="300"/>
              </a:spcBef>
              <a:spcAft>
                <a:spcPts val="300"/>
              </a:spcAft>
              <a:buNone/>
              <a:defRPr lang="nl-NL" sz="1800" b="0"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tekst</a:t>
            </a:r>
          </a:p>
        </p:txBody>
      </p:sp>
      <p:sp>
        <p:nvSpPr>
          <p:cNvPr id="77" name="Tijdelijke aanduiding voor tekst 2">
            <a:extLst>
              <a:ext uri="{FF2B5EF4-FFF2-40B4-BE49-F238E27FC236}">
                <a16:creationId xmlns:a16="http://schemas.microsoft.com/office/drawing/2014/main" id="{380917EC-FE11-F513-B2F5-19CBC2410FBB}"/>
              </a:ext>
            </a:extLst>
          </p:cNvPr>
          <p:cNvSpPr>
            <a:spLocks noGrp="1"/>
          </p:cNvSpPr>
          <p:nvPr>
            <p:ph type="body" idx="41" hasCustomPrompt="1"/>
          </p:nvPr>
        </p:nvSpPr>
        <p:spPr>
          <a:xfrm>
            <a:off x="670984" y="1028700"/>
            <a:ext cx="10849504" cy="782431"/>
          </a:xfrm>
        </p:spPr>
        <p:txBody>
          <a:bodyPr anchor="t" anchorCtr="0">
            <a:noAutofit/>
          </a:bodyPr>
          <a:lstStyle>
            <a:lvl1pPr marL="0" indent="0">
              <a:spcBef>
                <a:spcPts val="400"/>
              </a:spcBef>
              <a:spcAft>
                <a:spcPts val="400"/>
              </a:spcAft>
              <a:buNone/>
              <a:defRPr sz="4500">
                <a:solidFill>
                  <a:srgbClr val="AE9A64"/>
                </a:solidFill>
              </a:defRPr>
            </a:lvl1pPr>
            <a:lvl2pPr marL="609570" indent="0">
              <a:buNone/>
              <a:defRPr sz="2667">
                <a:solidFill>
                  <a:schemeClr val="tx1">
                    <a:tint val="82000"/>
                  </a:schemeClr>
                </a:solidFill>
              </a:defRPr>
            </a:lvl2pPr>
            <a:lvl3pPr marL="1219139" indent="0">
              <a:buNone/>
              <a:defRPr sz="2400">
                <a:solidFill>
                  <a:schemeClr val="tx1">
                    <a:tint val="82000"/>
                  </a:schemeClr>
                </a:solidFill>
              </a:defRPr>
            </a:lvl3pPr>
            <a:lvl4pPr marL="1828709" indent="0">
              <a:buNone/>
              <a:defRPr sz="2133">
                <a:solidFill>
                  <a:schemeClr val="tx1">
                    <a:tint val="82000"/>
                  </a:schemeClr>
                </a:solidFill>
              </a:defRPr>
            </a:lvl4pPr>
            <a:lvl5pPr marL="2438278" indent="0">
              <a:buNone/>
              <a:defRPr sz="2133">
                <a:solidFill>
                  <a:schemeClr val="tx1">
                    <a:tint val="82000"/>
                  </a:schemeClr>
                </a:solidFill>
              </a:defRPr>
            </a:lvl5pPr>
            <a:lvl6pPr marL="3047848" indent="0">
              <a:buNone/>
              <a:defRPr sz="2133">
                <a:solidFill>
                  <a:schemeClr val="tx1">
                    <a:tint val="82000"/>
                  </a:schemeClr>
                </a:solidFill>
              </a:defRPr>
            </a:lvl6pPr>
            <a:lvl7pPr marL="3657417" indent="0">
              <a:buNone/>
              <a:defRPr sz="2133">
                <a:solidFill>
                  <a:schemeClr val="tx1">
                    <a:tint val="82000"/>
                  </a:schemeClr>
                </a:solidFill>
              </a:defRPr>
            </a:lvl7pPr>
            <a:lvl8pPr marL="4266987" indent="0">
              <a:buNone/>
              <a:defRPr sz="2133">
                <a:solidFill>
                  <a:schemeClr val="tx1">
                    <a:tint val="82000"/>
                  </a:schemeClr>
                </a:solidFill>
              </a:defRPr>
            </a:lvl8pPr>
            <a:lvl9pPr marL="4876557" indent="0">
              <a:buNone/>
              <a:defRPr sz="2133">
                <a:solidFill>
                  <a:schemeClr val="tx1">
                    <a:tint val="82000"/>
                  </a:schemeClr>
                </a:solidFill>
              </a:defRPr>
            </a:lvl9pPr>
          </a:lstStyle>
          <a:p>
            <a:pPr marL="0" marR="0" lvl="0" indent="0" algn="l" defTabSz="914377" rtl="0" eaLnBrk="1" fontAlgn="auto" latinLnBrk="0" hangingPunct="1">
              <a:lnSpc>
                <a:spcPct val="80000"/>
              </a:lnSpc>
              <a:spcBef>
                <a:spcPts val="1000"/>
              </a:spcBef>
              <a:spcAft>
                <a:spcPts val="0"/>
              </a:spcAft>
              <a:buClrTx/>
              <a:buSzTx/>
              <a:buFontTx/>
              <a:buNone/>
              <a:tabLst/>
              <a:defRPr/>
            </a:pPr>
            <a:r>
              <a:rPr lang="nl-NL"/>
              <a:t>Plaats hier je titel</a:t>
            </a:r>
          </a:p>
        </p:txBody>
      </p:sp>
      <p:sp>
        <p:nvSpPr>
          <p:cNvPr id="2" name="Picture Placeholder 2">
            <a:extLst>
              <a:ext uri="{FF2B5EF4-FFF2-40B4-BE49-F238E27FC236}">
                <a16:creationId xmlns:a16="http://schemas.microsoft.com/office/drawing/2014/main" id="{5FEA16F0-7D29-5CE3-BEE7-EFD8B44C9C57}"/>
              </a:ext>
            </a:extLst>
          </p:cNvPr>
          <p:cNvSpPr>
            <a:spLocks noGrp="1"/>
          </p:cNvSpPr>
          <p:nvPr>
            <p:ph type="pic" idx="63" hasCustomPrompt="1"/>
          </p:nvPr>
        </p:nvSpPr>
        <p:spPr>
          <a:xfrm>
            <a:off x="2888757" y="2468562"/>
            <a:ext cx="1980000" cy="2880000"/>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4" name="Picture Placeholder 2">
            <a:extLst>
              <a:ext uri="{FF2B5EF4-FFF2-40B4-BE49-F238E27FC236}">
                <a16:creationId xmlns:a16="http://schemas.microsoft.com/office/drawing/2014/main" id="{E7706409-8858-908B-2B1C-6128A72C21A0}"/>
              </a:ext>
            </a:extLst>
          </p:cNvPr>
          <p:cNvSpPr>
            <a:spLocks noGrp="1"/>
          </p:cNvSpPr>
          <p:nvPr>
            <p:ph type="pic" idx="64" hasCustomPrompt="1"/>
          </p:nvPr>
        </p:nvSpPr>
        <p:spPr>
          <a:xfrm>
            <a:off x="5106001" y="2468562"/>
            <a:ext cx="1980000" cy="2880000"/>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6" name="Picture Placeholder 2">
            <a:extLst>
              <a:ext uri="{FF2B5EF4-FFF2-40B4-BE49-F238E27FC236}">
                <a16:creationId xmlns:a16="http://schemas.microsoft.com/office/drawing/2014/main" id="{825362C1-4622-7684-F7FD-F60D322F0F6E}"/>
              </a:ext>
            </a:extLst>
          </p:cNvPr>
          <p:cNvSpPr>
            <a:spLocks noGrp="1"/>
          </p:cNvSpPr>
          <p:nvPr>
            <p:ph type="pic" idx="65" hasCustomPrompt="1"/>
          </p:nvPr>
        </p:nvSpPr>
        <p:spPr>
          <a:xfrm>
            <a:off x="7323245" y="2468562"/>
            <a:ext cx="1980000" cy="2880000"/>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7" name="Picture Placeholder 2">
            <a:extLst>
              <a:ext uri="{FF2B5EF4-FFF2-40B4-BE49-F238E27FC236}">
                <a16:creationId xmlns:a16="http://schemas.microsoft.com/office/drawing/2014/main" id="{5310F8F1-302C-E7FB-B655-A34A32A867B5}"/>
              </a:ext>
            </a:extLst>
          </p:cNvPr>
          <p:cNvSpPr>
            <a:spLocks noGrp="1"/>
          </p:cNvSpPr>
          <p:nvPr>
            <p:ph type="pic" idx="66" hasCustomPrompt="1"/>
          </p:nvPr>
        </p:nvSpPr>
        <p:spPr>
          <a:xfrm>
            <a:off x="9540488" y="2468562"/>
            <a:ext cx="1980000" cy="2880000"/>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8" name="Text Placeholder 3">
            <a:extLst>
              <a:ext uri="{FF2B5EF4-FFF2-40B4-BE49-F238E27FC236}">
                <a16:creationId xmlns:a16="http://schemas.microsoft.com/office/drawing/2014/main" id="{4DF04009-46C1-C5DE-FC1D-00AF13AC2832}"/>
              </a:ext>
            </a:extLst>
          </p:cNvPr>
          <p:cNvSpPr>
            <a:spLocks noGrp="1"/>
          </p:cNvSpPr>
          <p:nvPr>
            <p:ph type="body" sz="half" idx="67" hasCustomPrompt="1"/>
          </p:nvPr>
        </p:nvSpPr>
        <p:spPr>
          <a:xfrm>
            <a:off x="7335984" y="5542558"/>
            <a:ext cx="1980000" cy="312141"/>
          </a:xfrm>
        </p:spPr>
        <p:txBody>
          <a:bodyPr/>
          <a:lstStyle>
            <a:lvl1pPr marL="0" indent="0">
              <a:lnSpc>
                <a:spcPct val="85000"/>
              </a:lnSpc>
              <a:spcBef>
                <a:spcPts val="300"/>
              </a:spcBef>
              <a:spcAft>
                <a:spcPts val="300"/>
              </a:spcAft>
              <a:buNone/>
              <a:defRPr lang="nl-NL" sz="2400" b="1" i="0" kern="120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marR="0" lvl="0" indent="0" algn="l" defTabSz="914400" rtl="0" eaLnBrk="1" fontAlgn="auto" latinLnBrk="0" hangingPunct="1">
              <a:lnSpc>
                <a:spcPct val="80000"/>
              </a:lnSpc>
              <a:spcBef>
                <a:spcPts val="1000"/>
              </a:spcBef>
              <a:spcAft>
                <a:spcPts val="0"/>
              </a:spcAft>
              <a:buClrTx/>
              <a:buSzTx/>
              <a:buFontTx/>
              <a:buNone/>
              <a:tabLst/>
              <a:defRPr/>
            </a:pPr>
            <a:r>
              <a:rPr lang="nl-NL"/>
              <a:t>tekst</a:t>
            </a:r>
          </a:p>
          <a:p>
            <a:pPr lvl="0"/>
            <a:endParaRPr lang="nl-NL"/>
          </a:p>
        </p:txBody>
      </p:sp>
      <p:sp>
        <p:nvSpPr>
          <p:cNvPr id="9" name="Text Placeholder 3">
            <a:extLst>
              <a:ext uri="{FF2B5EF4-FFF2-40B4-BE49-F238E27FC236}">
                <a16:creationId xmlns:a16="http://schemas.microsoft.com/office/drawing/2014/main" id="{380A0C72-6EBC-8D3D-0E3D-930CDD6D5A93}"/>
              </a:ext>
            </a:extLst>
          </p:cNvPr>
          <p:cNvSpPr>
            <a:spLocks noGrp="1"/>
          </p:cNvSpPr>
          <p:nvPr>
            <p:ph type="body" sz="half" idx="68" hasCustomPrompt="1"/>
          </p:nvPr>
        </p:nvSpPr>
        <p:spPr>
          <a:xfrm>
            <a:off x="7335984" y="5879107"/>
            <a:ext cx="1980000" cy="337542"/>
          </a:xfrm>
        </p:spPr>
        <p:txBody>
          <a:bodyPr/>
          <a:lstStyle>
            <a:lvl1pPr marL="0" indent="0">
              <a:lnSpc>
                <a:spcPct val="85000"/>
              </a:lnSpc>
              <a:spcBef>
                <a:spcPts val="300"/>
              </a:spcBef>
              <a:spcAft>
                <a:spcPts val="300"/>
              </a:spcAft>
              <a:buNone/>
              <a:defRPr lang="nl-NL" sz="1800" b="0"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tekst</a:t>
            </a:r>
          </a:p>
        </p:txBody>
      </p:sp>
      <p:sp>
        <p:nvSpPr>
          <p:cNvPr id="10" name="Text Placeholder 3">
            <a:extLst>
              <a:ext uri="{FF2B5EF4-FFF2-40B4-BE49-F238E27FC236}">
                <a16:creationId xmlns:a16="http://schemas.microsoft.com/office/drawing/2014/main" id="{2132EE0B-509A-98C7-A00E-EAF69CDB009B}"/>
              </a:ext>
            </a:extLst>
          </p:cNvPr>
          <p:cNvSpPr>
            <a:spLocks noGrp="1"/>
          </p:cNvSpPr>
          <p:nvPr>
            <p:ph type="body" sz="half" idx="69" hasCustomPrompt="1"/>
          </p:nvPr>
        </p:nvSpPr>
        <p:spPr>
          <a:xfrm>
            <a:off x="5122456" y="5542559"/>
            <a:ext cx="1980000" cy="312141"/>
          </a:xfrm>
        </p:spPr>
        <p:txBody>
          <a:bodyPr/>
          <a:lstStyle>
            <a:lvl1pPr marL="0" indent="0">
              <a:lnSpc>
                <a:spcPct val="85000"/>
              </a:lnSpc>
              <a:spcBef>
                <a:spcPts val="300"/>
              </a:spcBef>
              <a:spcAft>
                <a:spcPts val="300"/>
              </a:spcAft>
              <a:buNone/>
              <a:defRPr lang="nl-NL" sz="2400" b="1" i="0" kern="120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marR="0" lvl="0" indent="0" algn="l" defTabSz="914400" rtl="0" eaLnBrk="1" fontAlgn="auto" latinLnBrk="0" hangingPunct="1">
              <a:lnSpc>
                <a:spcPct val="80000"/>
              </a:lnSpc>
              <a:spcBef>
                <a:spcPts val="1000"/>
              </a:spcBef>
              <a:spcAft>
                <a:spcPts val="0"/>
              </a:spcAft>
              <a:buClrTx/>
              <a:buSzTx/>
              <a:buFontTx/>
              <a:buNone/>
              <a:tabLst/>
              <a:defRPr/>
            </a:pPr>
            <a:r>
              <a:rPr lang="nl-NL"/>
              <a:t>tekst</a:t>
            </a:r>
          </a:p>
          <a:p>
            <a:pPr lvl="0"/>
            <a:endParaRPr lang="nl-NL"/>
          </a:p>
        </p:txBody>
      </p:sp>
      <p:sp>
        <p:nvSpPr>
          <p:cNvPr id="11" name="Text Placeholder 3">
            <a:extLst>
              <a:ext uri="{FF2B5EF4-FFF2-40B4-BE49-F238E27FC236}">
                <a16:creationId xmlns:a16="http://schemas.microsoft.com/office/drawing/2014/main" id="{CFADDFBB-F207-FDBD-BB4D-E7D07740B42F}"/>
              </a:ext>
            </a:extLst>
          </p:cNvPr>
          <p:cNvSpPr>
            <a:spLocks noGrp="1"/>
          </p:cNvSpPr>
          <p:nvPr>
            <p:ph type="body" sz="half" idx="70" hasCustomPrompt="1"/>
          </p:nvPr>
        </p:nvSpPr>
        <p:spPr>
          <a:xfrm>
            <a:off x="5122456" y="5879107"/>
            <a:ext cx="1980000" cy="337542"/>
          </a:xfrm>
        </p:spPr>
        <p:txBody>
          <a:bodyPr/>
          <a:lstStyle>
            <a:lvl1pPr marL="0" indent="0">
              <a:lnSpc>
                <a:spcPct val="85000"/>
              </a:lnSpc>
              <a:spcBef>
                <a:spcPts val="300"/>
              </a:spcBef>
              <a:spcAft>
                <a:spcPts val="300"/>
              </a:spcAft>
              <a:buNone/>
              <a:defRPr lang="nl-NL" sz="1800" b="0"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tekst</a:t>
            </a:r>
          </a:p>
        </p:txBody>
      </p:sp>
      <p:sp>
        <p:nvSpPr>
          <p:cNvPr id="16" name="Text Placeholder 3">
            <a:extLst>
              <a:ext uri="{FF2B5EF4-FFF2-40B4-BE49-F238E27FC236}">
                <a16:creationId xmlns:a16="http://schemas.microsoft.com/office/drawing/2014/main" id="{41CFCFC9-D24D-EB92-B640-C67CD7CE93F2}"/>
              </a:ext>
            </a:extLst>
          </p:cNvPr>
          <p:cNvSpPr>
            <a:spLocks noGrp="1"/>
          </p:cNvSpPr>
          <p:nvPr>
            <p:ph type="body" sz="half" idx="71" hasCustomPrompt="1"/>
          </p:nvPr>
        </p:nvSpPr>
        <p:spPr>
          <a:xfrm>
            <a:off x="2908928" y="5542559"/>
            <a:ext cx="1980000" cy="312141"/>
          </a:xfrm>
        </p:spPr>
        <p:txBody>
          <a:bodyPr/>
          <a:lstStyle>
            <a:lvl1pPr marL="0" indent="0">
              <a:lnSpc>
                <a:spcPct val="85000"/>
              </a:lnSpc>
              <a:spcBef>
                <a:spcPts val="300"/>
              </a:spcBef>
              <a:spcAft>
                <a:spcPts val="300"/>
              </a:spcAft>
              <a:buNone/>
              <a:defRPr lang="nl-NL" sz="2400" b="1" i="0" kern="120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marR="0" lvl="0" indent="0" algn="l" defTabSz="914400" rtl="0" eaLnBrk="1" fontAlgn="auto" latinLnBrk="0" hangingPunct="1">
              <a:lnSpc>
                <a:spcPct val="80000"/>
              </a:lnSpc>
              <a:spcBef>
                <a:spcPts val="1000"/>
              </a:spcBef>
              <a:spcAft>
                <a:spcPts val="0"/>
              </a:spcAft>
              <a:buClrTx/>
              <a:buSzTx/>
              <a:buFontTx/>
              <a:buNone/>
              <a:tabLst/>
              <a:defRPr/>
            </a:pPr>
            <a:r>
              <a:rPr lang="nl-NL"/>
              <a:t>tekst</a:t>
            </a:r>
          </a:p>
          <a:p>
            <a:pPr lvl="0"/>
            <a:endParaRPr lang="nl-NL"/>
          </a:p>
        </p:txBody>
      </p:sp>
      <p:sp>
        <p:nvSpPr>
          <p:cNvPr id="17" name="Text Placeholder 3">
            <a:extLst>
              <a:ext uri="{FF2B5EF4-FFF2-40B4-BE49-F238E27FC236}">
                <a16:creationId xmlns:a16="http://schemas.microsoft.com/office/drawing/2014/main" id="{933D2E37-6203-FE12-AE77-431694B56E42}"/>
              </a:ext>
            </a:extLst>
          </p:cNvPr>
          <p:cNvSpPr>
            <a:spLocks noGrp="1"/>
          </p:cNvSpPr>
          <p:nvPr>
            <p:ph type="body" sz="half" idx="72" hasCustomPrompt="1"/>
          </p:nvPr>
        </p:nvSpPr>
        <p:spPr>
          <a:xfrm>
            <a:off x="2908928" y="5879107"/>
            <a:ext cx="1980000" cy="337542"/>
          </a:xfrm>
        </p:spPr>
        <p:txBody>
          <a:bodyPr/>
          <a:lstStyle>
            <a:lvl1pPr marL="0" indent="0">
              <a:lnSpc>
                <a:spcPct val="85000"/>
              </a:lnSpc>
              <a:spcBef>
                <a:spcPts val="300"/>
              </a:spcBef>
              <a:spcAft>
                <a:spcPts val="300"/>
              </a:spcAft>
              <a:buNone/>
              <a:defRPr lang="nl-NL" sz="1800" b="0"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tekst</a:t>
            </a:r>
          </a:p>
        </p:txBody>
      </p:sp>
      <p:sp>
        <p:nvSpPr>
          <p:cNvPr id="18" name="Text Placeholder 3">
            <a:extLst>
              <a:ext uri="{FF2B5EF4-FFF2-40B4-BE49-F238E27FC236}">
                <a16:creationId xmlns:a16="http://schemas.microsoft.com/office/drawing/2014/main" id="{96EC43B5-1EE9-7F5D-7089-626F8DDD3160}"/>
              </a:ext>
            </a:extLst>
          </p:cNvPr>
          <p:cNvSpPr>
            <a:spLocks noGrp="1"/>
          </p:cNvSpPr>
          <p:nvPr>
            <p:ph type="body" sz="half" idx="73" hasCustomPrompt="1"/>
          </p:nvPr>
        </p:nvSpPr>
        <p:spPr>
          <a:xfrm>
            <a:off x="695400" y="5542559"/>
            <a:ext cx="1980000" cy="312141"/>
          </a:xfrm>
        </p:spPr>
        <p:txBody>
          <a:bodyPr/>
          <a:lstStyle>
            <a:lvl1pPr marL="0" indent="0">
              <a:lnSpc>
                <a:spcPct val="85000"/>
              </a:lnSpc>
              <a:spcBef>
                <a:spcPts val="300"/>
              </a:spcBef>
              <a:spcAft>
                <a:spcPts val="300"/>
              </a:spcAft>
              <a:buNone/>
              <a:defRPr lang="nl-NL" sz="2400" b="1" i="0" kern="120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marR="0" lvl="0" indent="0" algn="l" defTabSz="914400" rtl="0" eaLnBrk="1" fontAlgn="auto" latinLnBrk="0" hangingPunct="1">
              <a:lnSpc>
                <a:spcPct val="80000"/>
              </a:lnSpc>
              <a:spcBef>
                <a:spcPts val="1000"/>
              </a:spcBef>
              <a:spcAft>
                <a:spcPts val="0"/>
              </a:spcAft>
              <a:buClrTx/>
              <a:buSzTx/>
              <a:buFontTx/>
              <a:buNone/>
              <a:tabLst/>
              <a:defRPr/>
            </a:pPr>
            <a:r>
              <a:rPr lang="nl-NL"/>
              <a:t>tekst</a:t>
            </a:r>
          </a:p>
          <a:p>
            <a:pPr lvl="0"/>
            <a:endParaRPr lang="nl-NL"/>
          </a:p>
        </p:txBody>
      </p:sp>
      <p:sp>
        <p:nvSpPr>
          <p:cNvPr id="19" name="Text Placeholder 3">
            <a:extLst>
              <a:ext uri="{FF2B5EF4-FFF2-40B4-BE49-F238E27FC236}">
                <a16:creationId xmlns:a16="http://schemas.microsoft.com/office/drawing/2014/main" id="{5C1467EF-FF8E-B4FA-F484-48A456CCE1C8}"/>
              </a:ext>
            </a:extLst>
          </p:cNvPr>
          <p:cNvSpPr>
            <a:spLocks noGrp="1"/>
          </p:cNvSpPr>
          <p:nvPr>
            <p:ph type="body" sz="half" idx="74" hasCustomPrompt="1"/>
          </p:nvPr>
        </p:nvSpPr>
        <p:spPr>
          <a:xfrm>
            <a:off x="695400" y="5879107"/>
            <a:ext cx="1980000" cy="337542"/>
          </a:xfrm>
        </p:spPr>
        <p:txBody>
          <a:bodyPr/>
          <a:lstStyle>
            <a:lvl1pPr marL="0" indent="0">
              <a:lnSpc>
                <a:spcPct val="85000"/>
              </a:lnSpc>
              <a:spcBef>
                <a:spcPts val="300"/>
              </a:spcBef>
              <a:spcAft>
                <a:spcPts val="300"/>
              </a:spcAft>
              <a:buNone/>
              <a:defRPr lang="nl-NL" sz="1800" b="0"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tekst</a:t>
            </a:r>
          </a:p>
        </p:txBody>
      </p:sp>
      <p:pic>
        <p:nvPicPr>
          <p:cNvPr id="12" name="Afbeelding 11">
            <a:extLst>
              <a:ext uri="{FF2B5EF4-FFF2-40B4-BE49-F238E27FC236}">
                <a16:creationId xmlns:a16="http://schemas.microsoft.com/office/drawing/2014/main" id="{7234BAD4-A3ED-33B4-B7E2-DC8B23B3597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1"/>
            <a:ext cx="2359233" cy="2615927"/>
          </a:xfrm>
          <a:prstGeom prst="rect">
            <a:avLst/>
          </a:prstGeom>
        </p:spPr>
      </p:pic>
      <p:pic>
        <p:nvPicPr>
          <p:cNvPr id="5" name="Afbeelding 4">
            <a:extLst>
              <a:ext uri="{FF2B5EF4-FFF2-40B4-BE49-F238E27FC236}">
                <a16:creationId xmlns:a16="http://schemas.microsoft.com/office/drawing/2014/main" id="{22164157-4A77-CB05-2CE2-8E584F472035}"/>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15" name="Afbeelding 14" descr="Afbeelding met tekst, schermopname, Lettertype, nummer&#10;&#10;Automatisch gegenereerde beschrijving">
            <a:extLst>
              <a:ext uri="{FF2B5EF4-FFF2-40B4-BE49-F238E27FC236}">
                <a16:creationId xmlns:a16="http://schemas.microsoft.com/office/drawing/2014/main" id="{BAE9BC76-4E46-4DCD-6823-C8D04F18F32E}"/>
              </a:ext>
            </a:extLst>
          </p:cNvPr>
          <p:cNvPicPr>
            <a:picLocks noChangeAspect="1"/>
          </p:cNvPicPr>
          <p:nvPr userDrawn="1"/>
        </p:nvPicPr>
        <p:blipFill>
          <a:blip r:embed="rId4"/>
          <a:srcRect l="620" t="403" r="2001" b="607"/>
          <a:stretch/>
        </p:blipFill>
        <p:spPr>
          <a:xfrm>
            <a:off x="-1848824" y="791232"/>
            <a:ext cx="1643669" cy="3109661"/>
          </a:xfrm>
          <a:prstGeom prst="rect">
            <a:avLst/>
          </a:prstGeom>
        </p:spPr>
      </p:pic>
      <p:sp>
        <p:nvSpPr>
          <p:cNvPr id="14" name="Tijdelijke aanduiding voor dianummer 14">
            <a:extLst>
              <a:ext uri="{FF2B5EF4-FFF2-40B4-BE49-F238E27FC236}">
                <a16:creationId xmlns:a16="http://schemas.microsoft.com/office/drawing/2014/main" id="{DF3A0778-3418-7D34-503B-B55C93CEC31B}"/>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2021556222"/>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afbeeldingen_zwart">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2CBB5D7-3405-A075-129B-FCC0A0C445E8}"/>
              </a:ext>
            </a:extLst>
          </p:cNvPr>
          <p:cNvSpPr/>
          <p:nvPr userDrawn="1"/>
        </p:nvSpPr>
        <p:spPr>
          <a:xfrm>
            <a:off x="0" y="1"/>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200">
              <a:solidFill>
                <a:schemeClr val="tx1"/>
              </a:solidFill>
            </a:endParaRPr>
          </a:p>
        </p:txBody>
      </p:sp>
      <p:pic>
        <p:nvPicPr>
          <p:cNvPr id="5" name="Afbeelding 4">
            <a:extLst>
              <a:ext uri="{FF2B5EF4-FFF2-40B4-BE49-F238E27FC236}">
                <a16:creationId xmlns:a16="http://schemas.microsoft.com/office/drawing/2014/main" id="{45CD022C-826D-6FBC-A06B-EEF83438157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725404" y="4186794"/>
            <a:ext cx="2466596" cy="2671206"/>
          </a:xfrm>
          <a:prstGeom prst="rect">
            <a:avLst/>
          </a:prstGeom>
        </p:spPr>
      </p:pic>
      <p:pic>
        <p:nvPicPr>
          <p:cNvPr id="2" name="Afbeelding 1">
            <a:extLst>
              <a:ext uri="{FF2B5EF4-FFF2-40B4-BE49-F238E27FC236}">
                <a16:creationId xmlns:a16="http://schemas.microsoft.com/office/drawing/2014/main" id="{2A670B19-4303-D217-CC71-84BAA480074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3375440" cy="2615927"/>
          </a:xfrm>
          <a:prstGeom prst="rect">
            <a:avLst/>
          </a:prstGeom>
        </p:spPr>
      </p:pic>
      <p:sp>
        <p:nvSpPr>
          <p:cNvPr id="72" name="Text Placeholder 3">
            <a:extLst>
              <a:ext uri="{FF2B5EF4-FFF2-40B4-BE49-F238E27FC236}">
                <a16:creationId xmlns:a16="http://schemas.microsoft.com/office/drawing/2014/main" id="{4D43EA65-5DCB-3C02-5461-E3390282F54B}"/>
              </a:ext>
            </a:extLst>
          </p:cNvPr>
          <p:cNvSpPr>
            <a:spLocks noGrp="1"/>
          </p:cNvSpPr>
          <p:nvPr>
            <p:ph type="body" sz="half" idx="36" hasCustomPrompt="1"/>
          </p:nvPr>
        </p:nvSpPr>
        <p:spPr>
          <a:xfrm>
            <a:off x="675063" y="3197822"/>
            <a:ext cx="3420000" cy="453960"/>
          </a:xfrm>
        </p:spPr>
        <p:txBody>
          <a:bodyPr/>
          <a:lstStyle>
            <a:lvl1pPr marL="0" indent="0">
              <a:lnSpc>
                <a:spcPct val="85000"/>
              </a:lnSpc>
              <a:spcBef>
                <a:spcPts val="300"/>
              </a:spcBef>
              <a:buNone/>
              <a:defRPr lang="nl-NL" sz="2200" b="1"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Tekst</a:t>
            </a:r>
          </a:p>
        </p:txBody>
      </p:sp>
      <p:sp>
        <p:nvSpPr>
          <p:cNvPr id="13" name="Picture Placeholder 2">
            <a:extLst>
              <a:ext uri="{FF2B5EF4-FFF2-40B4-BE49-F238E27FC236}">
                <a16:creationId xmlns:a16="http://schemas.microsoft.com/office/drawing/2014/main" id="{296F07DA-200E-5389-A251-AEF3F7204E92}"/>
              </a:ext>
            </a:extLst>
          </p:cNvPr>
          <p:cNvSpPr>
            <a:spLocks noGrp="1"/>
          </p:cNvSpPr>
          <p:nvPr>
            <p:ph type="pic" idx="12" hasCustomPrompt="1"/>
          </p:nvPr>
        </p:nvSpPr>
        <p:spPr>
          <a:xfrm>
            <a:off x="671513" y="1028700"/>
            <a:ext cx="3420000" cy="2016000"/>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33" name="Picture Placeholder 2">
            <a:extLst>
              <a:ext uri="{FF2B5EF4-FFF2-40B4-BE49-F238E27FC236}">
                <a16:creationId xmlns:a16="http://schemas.microsoft.com/office/drawing/2014/main" id="{3D78D419-F96F-37C1-BE18-09F411A68B74}"/>
              </a:ext>
            </a:extLst>
          </p:cNvPr>
          <p:cNvSpPr>
            <a:spLocks noGrp="1"/>
          </p:cNvSpPr>
          <p:nvPr>
            <p:ph type="pic" idx="48" hasCustomPrompt="1"/>
          </p:nvPr>
        </p:nvSpPr>
        <p:spPr>
          <a:xfrm>
            <a:off x="4386001" y="1028701"/>
            <a:ext cx="3420000" cy="2016000"/>
          </a:xfrm>
          <a:noFill/>
          <a:ln>
            <a:noFill/>
          </a:ln>
        </p:spPr>
        <p:txBody>
          <a:bodyPr anchor="t"/>
          <a:lstStyle>
            <a:lvl1pPr marL="0" indent="0">
              <a:buNone/>
              <a:defRPr lang="en-US" sz="1300" b="0" i="0" kern="1200">
                <a:solidFill>
                  <a:schemeClr val="tx1"/>
                </a:solidFill>
                <a:latin typeface="Arial" panose="020B0604020202020204" pitchFamily="34" charset="0"/>
                <a:ea typeface="+mn-ea"/>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34" name="Picture Placeholder 2">
            <a:extLst>
              <a:ext uri="{FF2B5EF4-FFF2-40B4-BE49-F238E27FC236}">
                <a16:creationId xmlns:a16="http://schemas.microsoft.com/office/drawing/2014/main" id="{E2C91264-5265-B597-2F11-C35A05DA7081}"/>
              </a:ext>
            </a:extLst>
          </p:cNvPr>
          <p:cNvSpPr>
            <a:spLocks noGrp="1"/>
          </p:cNvSpPr>
          <p:nvPr>
            <p:ph type="pic" idx="49" hasCustomPrompt="1"/>
          </p:nvPr>
        </p:nvSpPr>
        <p:spPr>
          <a:xfrm>
            <a:off x="8100488" y="1028701"/>
            <a:ext cx="3420000" cy="2016000"/>
          </a:xfrm>
          <a:noFill/>
          <a:ln>
            <a:noFill/>
          </a:ln>
        </p:spPr>
        <p:txBody>
          <a:bodyPr anchor="t"/>
          <a:lstStyle>
            <a:lvl1pPr marL="0" indent="0">
              <a:buNone/>
              <a:defRPr lang="en-US" sz="1300" b="0" i="0" kern="1200">
                <a:solidFill>
                  <a:schemeClr val="tx1"/>
                </a:solidFill>
                <a:latin typeface="Arial" panose="020B0604020202020204" pitchFamily="34" charset="0"/>
                <a:ea typeface="+mn-ea"/>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4" name="Text Placeholder 3">
            <a:extLst>
              <a:ext uri="{FF2B5EF4-FFF2-40B4-BE49-F238E27FC236}">
                <a16:creationId xmlns:a16="http://schemas.microsoft.com/office/drawing/2014/main" id="{76C7D966-E263-CB0C-E49B-512D47FAEBF5}"/>
              </a:ext>
            </a:extLst>
          </p:cNvPr>
          <p:cNvSpPr>
            <a:spLocks noGrp="1"/>
          </p:cNvSpPr>
          <p:nvPr>
            <p:ph type="body" sz="half" idx="31" hasCustomPrompt="1"/>
          </p:nvPr>
        </p:nvSpPr>
        <p:spPr>
          <a:xfrm>
            <a:off x="670985" y="-15345"/>
            <a:ext cx="2161115" cy="672571"/>
          </a:xfrm>
          <a:solidFill>
            <a:srgbClr val="AE9A64"/>
          </a:solidFill>
        </p:spPr>
        <p:txBody>
          <a:bodyPr wrap="square" lIns="72000" tIns="396000" rIns="72000" bIns="0" anchor="b" anchorCtr="0">
            <a:noAutofit/>
          </a:bodyPr>
          <a:lstStyle>
            <a:lvl1pPr marL="0" indent="0">
              <a:buNone/>
              <a:defRPr lang="nl-NL" sz="1800" b="1"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lvl="0" indent="0" algn="l" defTabSz="914400" rtl="0" eaLnBrk="1" latinLnBrk="0" hangingPunct="1">
              <a:lnSpc>
                <a:spcPct val="80000"/>
              </a:lnSpc>
              <a:spcBef>
                <a:spcPts val="1000"/>
              </a:spcBef>
              <a:buFontTx/>
              <a:buNone/>
            </a:pPr>
            <a:r>
              <a:rPr lang="nl-NL"/>
              <a:t>TITEL</a:t>
            </a:r>
          </a:p>
        </p:txBody>
      </p:sp>
      <p:sp>
        <p:nvSpPr>
          <p:cNvPr id="9" name="Text Placeholder 3">
            <a:extLst>
              <a:ext uri="{FF2B5EF4-FFF2-40B4-BE49-F238E27FC236}">
                <a16:creationId xmlns:a16="http://schemas.microsoft.com/office/drawing/2014/main" id="{4A193845-134A-37A5-EDA2-B23CF68805A9}"/>
              </a:ext>
            </a:extLst>
          </p:cNvPr>
          <p:cNvSpPr>
            <a:spLocks noGrp="1"/>
          </p:cNvSpPr>
          <p:nvPr>
            <p:ph type="body" sz="half" idx="50" hasCustomPrompt="1"/>
          </p:nvPr>
        </p:nvSpPr>
        <p:spPr>
          <a:xfrm>
            <a:off x="4393644" y="3197822"/>
            <a:ext cx="3420000" cy="453960"/>
          </a:xfrm>
        </p:spPr>
        <p:txBody>
          <a:bodyPr/>
          <a:lstStyle>
            <a:lvl1pPr marL="0" indent="0">
              <a:lnSpc>
                <a:spcPct val="85000"/>
              </a:lnSpc>
              <a:spcBef>
                <a:spcPts val="300"/>
              </a:spcBef>
              <a:buNone/>
              <a:defRPr lang="nl-NL" sz="2200" b="1"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Tekst</a:t>
            </a:r>
          </a:p>
        </p:txBody>
      </p:sp>
      <p:sp>
        <p:nvSpPr>
          <p:cNvPr id="10" name="Text Placeholder 3">
            <a:extLst>
              <a:ext uri="{FF2B5EF4-FFF2-40B4-BE49-F238E27FC236}">
                <a16:creationId xmlns:a16="http://schemas.microsoft.com/office/drawing/2014/main" id="{07732991-3F3B-6B67-6E90-E341756F34E4}"/>
              </a:ext>
            </a:extLst>
          </p:cNvPr>
          <p:cNvSpPr>
            <a:spLocks noGrp="1"/>
          </p:cNvSpPr>
          <p:nvPr>
            <p:ph type="body" sz="half" idx="51" hasCustomPrompt="1"/>
          </p:nvPr>
        </p:nvSpPr>
        <p:spPr>
          <a:xfrm>
            <a:off x="8112224" y="3197822"/>
            <a:ext cx="3420000" cy="453960"/>
          </a:xfrm>
        </p:spPr>
        <p:txBody>
          <a:bodyPr/>
          <a:lstStyle>
            <a:lvl1pPr marL="0" indent="0">
              <a:lnSpc>
                <a:spcPct val="85000"/>
              </a:lnSpc>
              <a:spcBef>
                <a:spcPts val="300"/>
              </a:spcBef>
              <a:buNone/>
              <a:defRPr lang="nl-NL" sz="2200" b="1"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lvl="0" indent="0" algn="l" defTabSz="914400" rtl="0" eaLnBrk="1" latinLnBrk="0" hangingPunct="1">
              <a:lnSpc>
                <a:spcPct val="80000"/>
              </a:lnSpc>
              <a:spcBef>
                <a:spcPts val="1000"/>
              </a:spcBef>
              <a:buFontTx/>
              <a:buNone/>
            </a:pPr>
            <a:r>
              <a:rPr lang="nl-NL"/>
              <a:t>Tekst</a:t>
            </a:r>
          </a:p>
        </p:txBody>
      </p:sp>
      <p:sp>
        <p:nvSpPr>
          <p:cNvPr id="11" name="Text Placeholder 3">
            <a:extLst>
              <a:ext uri="{FF2B5EF4-FFF2-40B4-BE49-F238E27FC236}">
                <a16:creationId xmlns:a16="http://schemas.microsoft.com/office/drawing/2014/main" id="{C7C0C44E-9196-7442-7071-50854A1BE980}"/>
              </a:ext>
            </a:extLst>
          </p:cNvPr>
          <p:cNvSpPr>
            <a:spLocks noGrp="1"/>
          </p:cNvSpPr>
          <p:nvPr>
            <p:ph type="body" sz="half" idx="52" hasCustomPrompt="1"/>
          </p:nvPr>
        </p:nvSpPr>
        <p:spPr>
          <a:xfrm>
            <a:off x="675063" y="5958161"/>
            <a:ext cx="3420000" cy="453960"/>
          </a:xfrm>
        </p:spPr>
        <p:txBody>
          <a:bodyPr/>
          <a:lstStyle>
            <a:lvl1pPr marL="0" indent="0">
              <a:lnSpc>
                <a:spcPct val="85000"/>
              </a:lnSpc>
              <a:spcBef>
                <a:spcPts val="300"/>
              </a:spcBef>
              <a:buNone/>
              <a:defRPr lang="nl-NL" sz="2200" b="1"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lvl="0" indent="0" algn="l" defTabSz="914400" rtl="0" eaLnBrk="1" latinLnBrk="0" hangingPunct="1">
              <a:lnSpc>
                <a:spcPct val="80000"/>
              </a:lnSpc>
              <a:spcBef>
                <a:spcPts val="1000"/>
              </a:spcBef>
              <a:buFontTx/>
              <a:buNone/>
            </a:pPr>
            <a:r>
              <a:rPr lang="nl-NL"/>
              <a:t>Tekst</a:t>
            </a:r>
          </a:p>
        </p:txBody>
      </p:sp>
      <p:sp>
        <p:nvSpPr>
          <p:cNvPr id="12" name="Picture Placeholder 2">
            <a:extLst>
              <a:ext uri="{FF2B5EF4-FFF2-40B4-BE49-F238E27FC236}">
                <a16:creationId xmlns:a16="http://schemas.microsoft.com/office/drawing/2014/main" id="{0D22BC0C-EB2C-7A1A-07CA-E59BF8C574F7}"/>
              </a:ext>
            </a:extLst>
          </p:cNvPr>
          <p:cNvSpPr>
            <a:spLocks noGrp="1"/>
          </p:cNvSpPr>
          <p:nvPr>
            <p:ph type="pic" idx="53" hasCustomPrompt="1"/>
          </p:nvPr>
        </p:nvSpPr>
        <p:spPr>
          <a:xfrm>
            <a:off x="671513" y="3789039"/>
            <a:ext cx="3420000" cy="2016000"/>
          </a:xfrm>
          <a:noFill/>
          <a:ln>
            <a:noFill/>
          </a:ln>
        </p:spPr>
        <p:txBody>
          <a:bodyPr anchor="t"/>
          <a:lstStyle>
            <a:lvl1pPr marL="0" indent="0">
              <a:buNone/>
              <a:defRPr lang="en-US" sz="1300" b="0" i="0" kern="1200">
                <a:solidFill>
                  <a:schemeClr val="tx1"/>
                </a:solidFill>
                <a:latin typeface="Arial" panose="020B0604020202020204" pitchFamily="34" charset="0"/>
                <a:ea typeface="+mn-ea"/>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14" name="Picture Placeholder 2">
            <a:extLst>
              <a:ext uri="{FF2B5EF4-FFF2-40B4-BE49-F238E27FC236}">
                <a16:creationId xmlns:a16="http://schemas.microsoft.com/office/drawing/2014/main" id="{C9EEBC40-C64F-AE7A-724B-8D28571BA51A}"/>
              </a:ext>
            </a:extLst>
          </p:cNvPr>
          <p:cNvSpPr>
            <a:spLocks noGrp="1"/>
          </p:cNvSpPr>
          <p:nvPr>
            <p:ph type="pic" idx="54" hasCustomPrompt="1"/>
          </p:nvPr>
        </p:nvSpPr>
        <p:spPr>
          <a:xfrm>
            <a:off x="4386001" y="3789040"/>
            <a:ext cx="3420000" cy="2016000"/>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15" name="Picture Placeholder 2">
            <a:extLst>
              <a:ext uri="{FF2B5EF4-FFF2-40B4-BE49-F238E27FC236}">
                <a16:creationId xmlns:a16="http://schemas.microsoft.com/office/drawing/2014/main" id="{B7795BCA-CF29-CC2D-A59F-74ABB0511215}"/>
              </a:ext>
            </a:extLst>
          </p:cNvPr>
          <p:cNvSpPr>
            <a:spLocks noGrp="1"/>
          </p:cNvSpPr>
          <p:nvPr>
            <p:ph type="pic" idx="55" hasCustomPrompt="1"/>
          </p:nvPr>
        </p:nvSpPr>
        <p:spPr>
          <a:xfrm>
            <a:off x="8100488" y="3789040"/>
            <a:ext cx="3420000" cy="2016000"/>
          </a:xfrm>
          <a:noFill/>
          <a:ln>
            <a:noFill/>
          </a:ln>
        </p:spPr>
        <p:txBody>
          <a:bodyPr anchor="t"/>
          <a:lstStyle>
            <a:lvl1pPr marL="0" indent="0">
              <a:buNone/>
              <a:defRPr lang="nl-NL" sz="1300" b="0" i="0" kern="1200">
                <a:solidFill>
                  <a:schemeClr val="tx1"/>
                </a:solidFill>
                <a:latin typeface="Arial" panose="020B0604020202020204" pitchFamily="34" charset="0"/>
                <a:ea typeface="+mn-ea"/>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16" name="Text Placeholder 3">
            <a:extLst>
              <a:ext uri="{FF2B5EF4-FFF2-40B4-BE49-F238E27FC236}">
                <a16:creationId xmlns:a16="http://schemas.microsoft.com/office/drawing/2014/main" id="{FB8A0626-B3F0-FAB1-569E-A7E899B30035}"/>
              </a:ext>
            </a:extLst>
          </p:cNvPr>
          <p:cNvSpPr>
            <a:spLocks noGrp="1"/>
          </p:cNvSpPr>
          <p:nvPr>
            <p:ph type="body" sz="half" idx="56" hasCustomPrompt="1"/>
          </p:nvPr>
        </p:nvSpPr>
        <p:spPr>
          <a:xfrm>
            <a:off x="4393644" y="5958161"/>
            <a:ext cx="3420000" cy="453960"/>
          </a:xfrm>
        </p:spPr>
        <p:txBody>
          <a:bodyPr/>
          <a:lstStyle>
            <a:lvl1pPr marL="0" indent="0">
              <a:lnSpc>
                <a:spcPct val="85000"/>
              </a:lnSpc>
              <a:spcBef>
                <a:spcPts val="300"/>
              </a:spcBef>
              <a:buNone/>
              <a:defRPr lang="nl-NL" sz="2200" b="1"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lvl="0" indent="0" algn="l" defTabSz="914400" rtl="0" eaLnBrk="1" latinLnBrk="0" hangingPunct="1">
              <a:lnSpc>
                <a:spcPct val="80000"/>
              </a:lnSpc>
              <a:spcBef>
                <a:spcPts val="1000"/>
              </a:spcBef>
              <a:buFontTx/>
              <a:buNone/>
            </a:pPr>
            <a:r>
              <a:rPr lang="nl-NL"/>
              <a:t>Tekst</a:t>
            </a:r>
          </a:p>
        </p:txBody>
      </p:sp>
      <p:sp>
        <p:nvSpPr>
          <p:cNvPr id="17" name="Text Placeholder 3">
            <a:extLst>
              <a:ext uri="{FF2B5EF4-FFF2-40B4-BE49-F238E27FC236}">
                <a16:creationId xmlns:a16="http://schemas.microsoft.com/office/drawing/2014/main" id="{DCFA15F5-4BF3-00CE-2E06-DFB9FC6D3A10}"/>
              </a:ext>
            </a:extLst>
          </p:cNvPr>
          <p:cNvSpPr>
            <a:spLocks noGrp="1"/>
          </p:cNvSpPr>
          <p:nvPr>
            <p:ph type="body" sz="half" idx="57" hasCustomPrompt="1"/>
          </p:nvPr>
        </p:nvSpPr>
        <p:spPr>
          <a:xfrm>
            <a:off x="8112224" y="5958161"/>
            <a:ext cx="3420000" cy="453960"/>
          </a:xfrm>
        </p:spPr>
        <p:txBody>
          <a:bodyPr/>
          <a:lstStyle>
            <a:lvl1pPr marL="0" indent="0">
              <a:lnSpc>
                <a:spcPct val="85000"/>
              </a:lnSpc>
              <a:spcBef>
                <a:spcPts val="300"/>
              </a:spcBef>
              <a:buNone/>
              <a:defRPr lang="nl-NL" sz="2200" b="1"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lvl="0" indent="0" algn="l" defTabSz="914400" rtl="0" eaLnBrk="1" latinLnBrk="0" hangingPunct="1">
              <a:lnSpc>
                <a:spcPct val="80000"/>
              </a:lnSpc>
              <a:spcBef>
                <a:spcPts val="1000"/>
              </a:spcBef>
              <a:buFontTx/>
              <a:buNone/>
            </a:pPr>
            <a:r>
              <a:rPr lang="nl-NL"/>
              <a:t>Tekst</a:t>
            </a:r>
          </a:p>
        </p:txBody>
      </p:sp>
      <p:pic>
        <p:nvPicPr>
          <p:cNvPr id="6" name="Afbeelding 5">
            <a:extLst>
              <a:ext uri="{FF2B5EF4-FFF2-40B4-BE49-F238E27FC236}">
                <a16:creationId xmlns:a16="http://schemas.microsoft.com/office/drawing/2014/main" id="{EBC0F457-B42B-8681-C67F-04C694318C54}"/>
              </a:ext>
            </a:extLst>
          </p:cNvPr>
          <p:cNvPicPr>
            <a:picLocks noChangeAspect="1"/>
          </p:cNvPicPr>
          <p:nvPr userDrawn="1"/>
        </p:nvPicPr>
        <p:blipFill>
          <a:blip r:embed="rId4"/>
          <a:srcRect/>
          <a:stretch/>
        </p:blipFill>
        <p:spPr>
          <a:xfrm>
            <a:off x="11466095" y="297010"/>
            <a:ext cx="411579" cy="412920"/>
          </a:xfrm>
          <a:prstGeom prst="rect">
            <a:avLst/>
          </a:prstGeom>
        </p:spPr>
      </p:pic>
      <p:pic>
        <p:nvPicPr>
          <p:cNvPr id="8" name="Afbeelding 7" descr="Afbeelding met tekst, schermopname, Lettertype, nummer&#10;&#10;Automatisch gegenereerde beschrijving">
            <a:extLst>
              <a:ext uri="{FF2B5EF4-FFF2-40B4-BE49-F238E27FC236}">
                <a16:creationId xmlns:a16="http://schemas.microsoft.com/office/drawing/2014/main" id="{0B8E94A0-CE1A-86C2-8A62-A26CE153B3E8}"/>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7" name="Tijdelijke aanduiding voor dianummer 14">
            <a:extLst>
              <a:ext uri="{FF2B5EF4-FFF2-40B4-BE49-F238E27FC236}">
                <a16:creationId xmlns:a16="http://schemas.microsoft.com/office/drawing/2014/main" id="{C7DE6B67-BE49-DCE1-C4DA-BDF3B5563368}"/>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2226484926"/>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Afbeeldingen_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B33C93D-454B-51B9-71F6-43CE7A15118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725404" y="4186794"/>
            <a:ext cx="2466596" cy="2671206"/>
          </a:xfrm>
          <a:prstGeom prst="rect">
            <a:avLst/>
          </a:prstGeom>
        </p:spPr>
      </p:pic>
      <p:sp>
        <p:nvSpPr>
          <p:cNvPr id="72" name="Text Placeholder 3">
            <a:extLst>
              <a:ext uri="{FF2B5EF4-FFF2-40B4-BE49-F238E27FC236}">
                <a16:creationId xmlns:a16="http://schemas.microsoft.com/office/drawing/2014/main" id="{4D43EA65-5DCB-3C02-5461-E3390282F54B}"/>
              </a:ext>
            </a:extLst>
          </p:cNvPr>
          <p:cNvSpPr>
            <a:spLocks noGrp="1"/>
          </p:cNvSpPr>
          <p:nvPr>
            <p:ph type="body" sz="half" idx="36" hasCustomPrompt="1"/>
          </p:nvPr>
        </p:nvSpPr>
        <p:spPr>
          <a:xfrm>
            <a:off x="675063" y="3197822"/>
            <a:ext cx="3420000" cy="453960"/>
          </a:xfrm>
        </p:spPr>
        <p:txBody>
          <a:bodyPr/>
          <a:lstStyle>
            <a:lvl1pPr marL="0" indent="0">
              <a:lnSpc>
                <a:spcPct val="85000"/>
              </a:lnSpc>
              <a:spcBef>
                <a:spcPts val="300"/>
              </a:spcBef>
              <a:buNone/>
              <a:defRPr lang="nl-NL" sz="2200" b="1" i="0" kern="1200" dirty="0" smtClean="0">
                <a:solidFill>
                  <a:schemeClr val="tx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Tekst</a:t>
            </a:r>
          </a:p>
        </p:txBody>
      </p:sp>
      <p:sp>
        <p:nvSpPr>
          <p:cNvPr id="13" name="Picture Placeholder 2">
            <a:extLst>
              <a:ext uri="{FF2B5EF4-FFF2-40B4-BE49-F238E27FC236}">
                <a16:creationId xmlns:a16="http://schemas.microsoft.com/office/drawing/2014/main" id="{296F07DA-200E-5389-A251-AEF3F7204E92}"/>
              </a:ext>
            </a:extLst>
          </p:cNvPr>
          <p:cNvSpPr>
            <a:spLocks noGrp="1"/>
          </p:cNvSpPr>
          <p:nvPr>
            <p:ph type="pic" idx="12" hasCustomPrompt="1"/>
          </p:nvPr>
        </p:nvSpPr>
        <p:spPr>
          <a:xfrm>
            <a:off x="671513" y="1028700"/>
            <a:ext cx="3420000" cy="2016000"/>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33" name="Picture Placeholder 2">
            <a:extLst>
              <a:ext uri="{FF2B5EF4-FFF2-40B4-BE49-F238E27FC236}">
                <a16:creationId xmlns:a16="http://schemas.microsoft.com/office/drawing/2014/main" id="{3D78D419-F96F-37C1-BE18-09F411A68B74}"/>
              </a:ext>
            </a:extLst>
          </p:cNvPr>
          <p:cNvSpPr>
            <a:spLocks noGrp="1"/>
          </p:cNvSpPr>
          <p:nvPr>
            <p:ph type="pic" idx="48" hasCustomPrompt="1"/>
          </p:nvPr>
        </p:nvSpPr>
        <p:spPr>
          <a:xfrm>
            <a:off x="4386001" y="1028701"/>
            <a:ext cx="3420000" cy="2016000"/>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34" name="Picture Placeholder 2">
            <a:extLst>
              <a:ext uri="{FF2B5EF4-FFF2-40B4-BE49-F238E27FC236}">
                <a16:creationId xmlns:a16="http://schemas.microsoft.com/office/drawing/2014/main" id="{E2C91264-5265-B597-2F11-C35A05DA7081}"/>
              </a:ext>
            </a:extLst>
          </p:cNvPr>
          <p:cNvSpPr>
            <a:spLocks noGrp="1"/>
          </p:cNvSpPr>
          <p:nvPr>
            <p:ph type="pic" idx="49" hasCustomPrompt="1"/>
          </p:nvPr>
        </p:nvSpPr>
        <p:spPr>
          <a:xfrm>
            <a:off x="8100488" y="1028701"/>
            <a:ext cx="3420000" cy="2016000"/>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4" name="Text Placeholder 3">
            <a:extLst>
              <a:ext uri="{FF2B5EF4-FFF2-40B4-BE49-F238E27FC236}">
                <a16:creationId xmlns:a16="http://schemas.microsoft.com/office/drawing/2014/main" id="{76C7D966-E263-CB0C-E49B-512D47FAEBF5}"/>
              </a:ext>
            </a:extLst>
          </p:cNvPr>
          <p:cNvSpPr>
            <a:spLocks noGrp="1"/>
          </p:cNvSpPr>
          <p:nvPr>
            <p:ph type="body" sz="half" idx="31" hasCustomPrompt="1"/>
          </p:nvPr>
        </p:nvSpPr>
        <p:spPr>
          <a:xfrm>
            <a:off x="670985" y="-15345"/>
            <a:ext cx="2161115" cy="672571"/>
          </a:xfrm>
          <a:solidFill>
            <a:srgbClr val="AE9A64"/>
          </a:solidFill>
        </p:spPr>
        <p:txBody>
          <a:bodyPr wrap="square" lIns="72000" tIns="396000" rIns="72000" bIns="0" anchor="b" anchorCtr="0">
            <a:noAutofit/>
          </a:bodyPr>
          <a:lstStyle>
            <a:lvl1pPr marL="0" indent="0">
              <a:buNone/>
              <a:defRPr lang="nl-NL" sz="1800" b="1"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lvl="0" indent="0" algn="l" defTabSz="914400" rtl="0" eaLnBrk="1" latinLnBrk="0" hangingPunct="1">
              <a:lnSpc>
                <a:spcPct val="80000"/>
              </a:lnSpc>
              <a:spcBef>
                <a:spcPts val="1000"/>
              </a:spcBef>
              <a:buFontTx/>
              <a:buNone/>
            </a:pPr>
            <a:r>
              <a:rPr lang="nl-NL"/>
              <a:t>TITEL</a:t>
            </a:r>
          </a:p>
        </p:txBody>
      </p:sp>
      <p:sp>
        <p:nvSpPr>
          <p:cNvPr id="9" name="Text Placeholder 3">
            <a:extLst>
              <a:ext uri="{FF2B5EF4-FFF2-40B4-BE49-F238E27FC236}">
                <a16:creationId xmlns:a16="http://schemas.microsoft.com/office/drawing/2014/main" id="{4A193845-134A-37A5-EDA2-B23CF68805A9}"/>
              </a:ext>
            </a:extLst>
          </p:cNvPr>
          <p:cNvSpPr>
            <a:spLocks noGrp="1"/>
          </p:cNvSpPr>
          <p:nvPr>
            <p:ph type="body" sz="half" idx="50" hasCustomPrompt="1"/>
          </p:nvPr>
        </p:nvSpPr>
        <p:spPr>
          <a:xfrm>
            <a:off x="4393644" y="3197822"/>
            <a:ext cx="3420000" cy="453960"/>
          </a:xfrm>
        </p:spPr>
        <p:txBody>
          <a:bodyPr/>
          <a:lstStyle>
            <a:lvl1pPr marL="0" indent="0">
              <a:lnSpc>
                <a:spcPct val="85000"/>
              </a:lnSpc>
              <a:spcBef>
                <a:spcPts val="300"/>
              </a:spcBef>
              <a:buNone/>
              <a:defRPr lang="nl-NL" sz="2200" b="1" i="0" kern="1200" dirty="0">
                <a:solidFill>
                  <a:schemeClr val="tx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Tekst</a:t>
            </a:r>
          </a:p>
        </p:txBody>
      </p:sp>
      <p:sp>
        <p:nvSpPr>
          <p:cNvPr id="10" name="Text Placeholder 3">
            <a:extLst>
              <a:ext uri="{FF2B5EF4-FFF2-40B4-BE49-F238E27FC236}">
                <a16:creationId xmlns:a16="http://schemas.microsoft.com/office/drawing/2014/main" id="{07732991-3F3B-6B67-6E90-E341756F34E4}"/>
              </a:ext>
            </a:extLst>
          </p:cNvPr>
          <p:cNvSpPr>
            <a:spLocks noGrp="1"/>
          </p:cNvSpPr>
          <p:nvPr>
            <p:ph type="body" sz="half" idx="51" hasCustomPrompt="1"/>
          </p:nvPr>
        </p:nvSpPr>
        <p:spPr>
          <a:xfrm>
            <a:off x="8112224" y="3197822"/>
            <a:ext cx="3420000" cy="453960"/>
          </a:xfrm>
        </p:spPr>
        <p:txBody>
          <a:bodyPr/>
          <a:lstStyle>
            <a:lvl1pPr marL="0" indent="0">
              <a:lnSpc>
                <a:spcPct val="85000"/>
              </a:lnSpc>
              <a:spcBef>
                <a:spcPts val="300"/>
              </a:spcBef>
              <a:buNone/>
              <a:defRPr lang="nl-NL" sz="2200" b="1" i="0" kern="1200" dirty="0">
                <a:solidFill>
                  <a:schemeClr val="tx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lvl="0" indent="0" algn="l" defTabSz="914400" rtl="0" eaLnBrk="1" latinLnBrk="0" hangingPunct="1">
              <a:lnSpc>
                <a:spcPct val="80000"/>
              </a:lnSpc>
              <a:spcBef>
                <a:spcPts val="1000"/>
              </a:spcBef>
              <a:buFontTx/>
              <a:buNone/>
            </a:pPr>
            <a:r>
              <a:rPr lang="nl-NL"/>
              <a:t>Tekst</a:t>
            </a:r>
          </a:p>
        </p:txBody>
      </p:sp>
      <p:sp>
        <p:nvSpPr>
          <p:cNvPr id="11" name="Text Placeholder 3">
            <a:extLst>
              <a:ext uri="{FF2B5EF4-FFF2-40B4-BE49-F238E27FC236}">
                <a16:creationId xmlns:a16="http://schemas.microsoft.com/office/drawing/2014/main" id="{C7C0C44E-9196-7442-7071-50854A1BE980}"/>
              </a:ext>
            </a:extLst>
          </p:cNvPr>
          <p:cNvSpPr>
            <a:spLocks noGrp="1"/>
          </p:cNvSpPr>
          <p:nvPr>
            <p:ph type="body" sz="half" idx="52" hasCustomPrompt="1"/>
          </p:nvPr>
        </p:nvSpPr>
        <p:spPr>
          <a:xfrm>
            <a:off x="675063" y="5958161"/>
            <a:ext cx="3420000" cy="453960"/>
          </a:xfrm>
        </p:spPr>
        <p:txBody>
          <a:bodyPr/>
          <a:lstStyle>
            <a:lvl1pPr marL="0" indent="0">
              <a:lnSpc>
                <a:spcPct val="85000"/>
              </a:lnSpc>
              <a:spcBef>
                <a:spcPts val="300"/>
              </a:spcBef>
              <a:buNone/>
              <a:defRPr lang="nl-NL" sz="2200" b="1" i="0" kern="1200" dirty="0">
                <a:solidFill>
                  <a:schemeClr val="tx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lvl="0" indent="0" algn="l" defTabSz="914400" rtl="0" eaLnBrk="1" latinLnBrk="0" hangingPunct="1">
              <a:lnSpc>
                <a:spcPct val="80000"/>
              </a:lnSpc>
              <a:spcBef>
                <a:spcPts val="1000"/>
              </a:spcBef>
              <a:buFontTx/>
              <a:buNone/>
            </a:pPr>
            <a:r>
              <a:rPr lang="nl-NL"/>
              <a:t>Tekst</a:t>
            </a:r>
          </a:p>
        </p:txBody>
      </p:sp>
      <p:sp>
        <p:nvSpPr>
          <p:cNvPr id="12" name="Picture Placeholder 2">
            <a:extLst>
              <a:ext uri="{FF2B5EF4-FFF2-40B4-BE49-F238E27FC236}">
                <a16:creationId xmlns:a16="http://schemas.microsoft.com/office/drawing/2014/main" id="{0D22BC0C-EB2C-7A1A-07CA-E59BF8C574F7}"/>
              </a:ext>
            </a:extLst>
          </p:cNvPr>
          <p:cNvSpPr>
            <a:spLocks noGrp="1"/>
          </p:cNvSpPr>
          <p:nvPr>
            <p:ph type="pic" idx="53" hasCustomPrompt="1"/>
          </p:nvPr>
        </p:nvSpPr>
        <p:spPr>
          <a:xfrm>
            <a:off x="671513" y="3789039"/>
            <a:ext cx="3420000" cy="2016000"/>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14" name="Picture Placeholder 2">
            <a:extLst>
              <a:ext uri="{FF2B5EF4-FFF2-40B4-BE49-F238E27FC236}">
                <a16:creationId xmlns:a16="http://schemas.microsoft.com/office/drawing/2014/main" id="{C9EEBC40-C64F-AE7A-724B-8D28571BA51A}"/>
              </a:ext>
            </a:extLst>
          </p:cNvPr>
          <p:cNvSpPr>
            <a:spLocks noGrp="1"/>
          </p:cNvSpPr>
          <p:nvPr>
            <p:ph type="pic" idx="54" hasCustomPrompt="1"/>
          </p:nvPr>
        </p:nvSpPr>
        <p:spPr>
          <a:xfrm>
            <a:off x="4386001" y="3789040"/>
            <a:ext cx="3420000" cy="2016000"/>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15" name="Picture Placeholder 2">
            <a:extLst>
              <a:ext uri="{FF2B5EF4-FFF2-40B4-BE49-F238E27FC236}">
                <a16:creationId xmlns:a16="http://schemas.microsoft.com/office/drawing/2014/main" id="{B7795BCA-CF29-CC2D-A59F-74ABB0511215}"/>
              </a:ext>
            </a:extLst>
          </p:cNvPr>
          <p:cNvSpPr>
            <a:spLocks noGrp="1"/>
          </p:cNvSpPr>
          <p:nvPr>
            <p:ph type="pic" idx="55" hasCustomPrompt="1"/>
          </p:nvPr>
        </p:nvSpPr>
        <p:spPr>
          <a:xfrm>
            <a:off x="8100488" y="3789040"/>
            <a:ext cx="3420000" cy="2016000"/>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16" name="Text Placeholder 3">
            <a:extLst>
              <a:ext uri="{FF2B5EF4-FFF2-40B4-BE49-F238E27FC236}">
                <a16:creationId xmlns:a16="http://schemas.microsoft.com/office/drawing/2014/main" id="{FB8A0626-B3F0-FAB1-569E-A7E899B30035}"/>
              </a:ext>
            </a:extLst>
          </p:cNvPr>
          <p:cNvSpPr>
            <a:spLocks noGrp="1"/>
          </p:cNvSpPr>
          <p:nvPr>
            <p:ph type="body" sz="half" idx="56" hasCustomPrompt="1"/>
          </p:nvPr>
        </p:nvSpPr>
        <p:spPr>
          <a:xfrm>
            <a:off x="4393644" y="5958161"/>
            <a:ext cx="3420000" cy="453960"/>
          </a:xfrm>
        </p:spPr>
        <p:txBody>
          <a:bodyPr/>
          <a:lstStyle>
            <a:lvl1pPr marL="0" indent="0">
              <a:lnSpc>
                <a:spcPct val="85000"/>
              </a:lnSpc>
              <a:spcBef>
                <a:spcPts val="300"/>
              </a:spcBef>
              <a:buNone/>
              <a:defRPr lang="nl-NL" sz="2200" b="1" i="0" kern="1200" dirty="0">
                <a:solidFill>
                  <a:schemeClr val="tx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lvl="0" indent="0" algn="l" defTabSz="914400" rtl="0" eaLnBrk="1" latinLnBrk="0" hangingPunct="1">
              <a:lnSpc>
                <a:spcPct val="80000"/>
              </a:lnSpc>
              <a:spcBef>
                <a:spcPts val="1000"/>
              </a:spcBef>
              <a:buFontTx/>
              <a:buNone/>
            </a:pPr>
            <a:r>
              <a:rPr lang="nl-NL"/>
              <a:t>Tekst</a:t>
            </a:r>
          </a:p>
        </p:txBody>
      </p:sp>
      <p:sp>
        <p:nvSpPr>
          <p:cNvPr id="17" name="Text Placeholder 3">
            <a:extLst>
              <a:ext uri="{FF2B5EF4-FFF2-40B4-BE49-F238E27FC236}">
                <a16:creationId xmlns:a16="http://schemas.microsoft.com/office/drawing/2014/main" id="{DCFA15F5-4BF3-00CE-2E06-DFB9FC6D3A10}"/>
              </a:ext>
            </a:extLst>
          </p:cNvPr>
          <p:cNvSpPr>
            <a:spLocks noGrp="1"/>
          </p:cNvSpPr>
          <p:nvPr>
            <p:ph type="body" sz="half" idx="57" hasCustomPrompt="1"/>
          </p:nvPr>
        </p:nvSpPr>
        <p:spPr>
          <a:xfrm>
            <a:off x="8112224" y="5958161"/>
            <a:ext cx="3420000" cy="453960"/>
          </a:xfrm>
        </p:spPr>
        <p:txBody>
          <a:bodyPr/>
          <a:lstStyle>
            <a:lvl1pPr marL="0" indent="0">
              <a:lnSpc>
                <a:spcPct val="85000"/>
              </a:lnSpc>
              <a:spcBef>
                <a:spcPts val="300"/>
              </a:spcBef>
              <a:buNone/>
              <a:defRPr lang="nl-NL" sz="2200" b="1" i="0" kern="1200" dirty="0">
                <a:solidFill>
                  <a:schemeClr val="tx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lvl="0" indent="0" algn="l" defTabSz="914400" rtl="0" eaLnBrk="1" latinLnBrk="0" hangingPunct="1">
              <a:lnSpc>
                <a:spcPct val="80000"/>
              </a:lnSpc>
              <a:spcBef>
                <a:spcPts val="1000"/>
              </a:spcBef>
              <a:buFontTx/>
              <a:buNone/>
            </a:pPr>
            <a:r>
              <a:rPr lang="nl-NL"/>
              <a:t>Tekst</a:t>
            </a:r>
          </a:p>
        </p:txBody>
      </p:sp>
      <p:pic>
        <p:nvPicPr>
          <p:cNvPr id="2" name="Afbeelding 1">
            <a:extLst>
              <a:ext uri="{FF2B5EF4-FFF2-40B4-BE49-F238E27FC236}">
                <a16:creationId xmlns:a16="http://schemas.microsoft.com/office/drawing/2014/main" id="{671CE437-E2C3-2258-FE96-40F2CD5F856C}"/>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5" name="Afbeelding 4" descr="Afbeelding met tekst, schermopname, Lettertype, nummer&#10;&#10;Automatisch gegenereerde beschrijving">
            <a:extLst>
              <a:ext uri="{FF2B5EF4-FFF2-40B4-BE49-F238E27FC236}">
                <a16:creationId xmlns:a16="http://schemas.microsoft.com/office/drawing/2014/main" id="{9E481107-BCAA-57C9-0659-A45B963F4AA8}"/>
              </a:ext>
            </a:extLst>
          </p:cNvPr>
          <p:cNvPicPr>
            <a:picLocks noChangeAspect="1"/>
          </p:cNvPicPr>
          <p:nvPr userDrawn="1"/>
        </p:nvPicPr>
        <p:blipFill>
          <a:blip r:embed="rId4"/>
          <a:srcRect l="620" t="403" r="2001" b="607"/>
          <a:stretch/>
        </p:blipFill>
        <p:spPr>
          <a:xfrm>
            <a:off x="-1848824" y="791232"/>
            <a:ext cx="1643669" cy="3109661"/>
          </a:xfrm>
          <a:prstGeom prst="rect">
            <a:avLst/>
          </a:prstGeom>
        </p:spPr>
      </p:pic>
      <p:sp>
        <p:nvSpPr>
          <p:cNvPr id="3" name="Tijdelijke aanduiding voor dianummer 14">
            <a:extLst>
              <a:ext uri="{FF2B5EF4-FFF2-40B4-BE49-F238E27FC236}">
                <a16:creationId xmlns:a16="http://schemas.microsoft.com/office/drawing/2014/main" id="{F0E547F7-66B1-AF31-9862-5DAF7E3361D6}"/>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370330975"/>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el_Afbeeldin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3F7A0E85-1C07-227E-C228-63DFB46598AF}"/>
              </a:ext>
            </a:extLst>
          </p:cNvPr>
          <p:cNvSpPr>
            <a:spLocks noGrp="1" noChangeAspect="1"/>
          </p:cNvSpPr>
          <p:nvPr>
            <p:ph type="pic" idx="12" hasCustomPrompt="1"/>
          </p:nvPr>
        </p:nvSpPr>
        <p:spPr>
          <a:xfrm>
            <a:off x="670985" y="1988839"/>
            <a:ext cx="10850033" cy="4177012"/>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5" name="Tijdelijke aanduiding voor tekst 2">
            <a:extLst>
              <a:ext uri="{FF2B5EF4-FFF2-40B4-BE49-F238E27FC236}">
                <a16:creationId xmlns:a16="http://schemas.microsoft.com/office/drawing/2014/main" id="{D242ECDC-6311-96E8-EAFA-AA749A1E89A6}"/>
              </a:ext>
            </a:extLst>
          </p:cNvPr>
          <p:cNvSpPr>
            <a:spLocks noGrp="1"/>
          </p:cNvSpPr>
          <p:nvPr>
            <p:ph type="body" idx="41" hasCustomPrompt="1"/>
          </p:nvPr>
        </p:nvSpPr>
        <p:spPr>
          <a:xfrm>
            <a:off x="670984" y="1028700"/>
            <a:ext cx="10849504" cy="782431"/>
          </a:xfrm>
        </p:spPr>
        <p:txBody>
          <a:bodyPr anchor="t" anchorCtr="0">
            <a:noAutofit/>
          </a:bodyPr>
          <a:lstStyle>
            <a:lvl1pPr marL="0" indent="0">
              <a:lnSpc>
                <a:spcPct val="85000"/>
              </a:lnSpc>
              <a:spcBef>
                <a:spcPts val="300"/>
              </a:spcBef>
              <a:spcAft>
                <a:spcPts val="300"/>
              </a:spcAft>
              <a:buNone/>
              <a:defRPr sz="4500">
                <a:solidFill>
                  <a:schemeClr val="tx1"/>
                </a:solidFill>
              </a:defRPr>
            </a:lvl1pPr>
            <a:lvl2pPr marL="609570" indent="0">
              <a:buNone/>
              <a:defRPr sz="2667">
                <a:solidFill>
                  <a:schemeClr val="tx1">
                    <a:tint val="82000"/>
                  </a:schemeClr>
                </a:solidFill>
              </a:defRPr>
            </a:lvl2pPr>
            <a:lvl3pPr marL="1219139" indent="0">
              <a:buNone/>
              <a:defRPr sz="2400">
                <a:solidFill>
                  <a:schemeClr val="tx1">
                    <a:tint val="82000"/>
                  </a:schemeClr>
                </a:solidFill>
              </a:defRPr>
            </a:lvl3pPr>
            <a:lvl4pPr marL="1828709" indent="0">
              <a:buNone/>
              <a:defRPr sz="2133">
                <a:solidFill>
                  <a:schemeClr val="tx1">
                    <a:tint val="82000"/>
                  </a:schemeClr>
                </a:solidFill>
              </a:defRPr>
            </a:lvl4pPr>
            <a:lvl5pPr marL="2438278" indent="0">
              <a:buNone/>
              <a:defRPr sz="2133">
                <a:solidFill>
                  <a:schemeClr val="tx1">
                    <a:tint val="82000"/>
                  </a:schemeClr>
                </a:solidFill>
              </a:defRPr>
            </a:lvl5pPr>
            <a:lvl6pPr marL="3047848" indent="0">
              <a:buNone/>
              <a:defRPr sz="2133">
                <a:solidFill>
                  <a:schemeClr val="tx1">
                    <a:tint val="82000"/>
                  </a:schemeClr>
                </a:solidFill>
              </a:defRPr>
            </a:lvl6pPr>
            <a:lvl7pPr marL="3657417" indent="0">
              <a:buNone/>
              <a:defRPr sz="2133">
                <a:solidFill>
                  <a:schemeClr val="tx1">
                    <a:tint val="82000"/>
                  </a:schemeClr>
                </a:solidFill>
              </a:defRPr>
            </a:lvl7pPr>
            <a:lvl8pPr marL="4266987" indent="0">
              <a:buNone/>
              <a:defRPr sz="2133">
                <a:solidFill>
                  <a:schemeClr val="tx1">
                    <a:tint val="82000"/>
                  </a:schemeClr>
                </a:solidFill>
              </a:defRPr>
            </a:lvl8pPr>
            <a:lvl9pPr marL="4876557" indent="0">
              <a:buNone/>
              <a:defRPr sz="2133">
                <a:solidFill>
                  <a:schemeClr val="tx1">
                    <a:tint val="82000"/>
                  </a:schemeClr>
                </a:solidFill>
              </a:defRPr>
            </a:lvl9pPr>
          </a:lstStyle>
          <a:p>
            <a:pPr marL="0" marR="0" lvl="0" indent="0" algn="l" defTabSz="914377" rtl="0" eaLnBrk="1" fontAlgn="auto" latinLnBrk="0" hangingPunct="1">
              <a:lnSpc>
                <a:spcPct val="80000"/>
              </a:lnSpc>
              <a:spcBef>
                <a:spcPts val="1000"/>
              </a:spcBef>
              <a:spcAft>
                <a:spcPts val="0"/>
              </a:spcAft>
              <a:buClrTx/>
              <a:buSzTx/>
              <a:buFontTx/>
              <a:buNone/>
              <a:tabLst/>
              <a:defRPr/>
            </a:pPr>
            <a:r>
              <a:rPr lang="nl-NL"/>
              <a:t>Plaats hier je titel</a:t>
            </a:r>
          </a:p>
        </p:txBody>
      </p:sp>
      <p:sp>
        <p:nvSpPr>
          <p:cNvPr id="2" name="Text Placeholder 3">
            <a:extLst>
              <a:ext uri="{FF2B5EF4-FFF2-40B4-BE49-F238E27FC236}">
                <a16:creationId xmlns:a16="http://schemas.microsoft.com/office/drawing/2014/main" id="{C04EFC3D-B419-2F69-7A7E-ADC9A7CC1770}"/>
              </a:ext>
            </a:extLst>
          </p:cNvPr>
          <p:cNvSpPr>
            <a:spLocks noGrp="1"/>
          </p:cNvSpPr>
          <p:nvPr>
            <p:ph type="body" sz="half" idx="31" hasCustomPrompt="1"/>
          </p:nvPr>
        </p:nvSpPr>
        <p:spPr>
          <a:xfrm>
            <a:off x="670985" y="-15345"/>
            <a:ext cx="2161115" cy="672571"/>
          </a:xfrm>
          <a:solidFill>
            <a:srgbClr val="AE9A64"/>
          </a:solidFill>
        </p:spPr>
        <p:txBody>
          <a:bodyPr wrap="square" lIns="72000" tIns="396000" rIns="72000" bIns="0" anchor="b" anchorCtr="0">
            <a:noAutofit/>
          </a:bodyPr>
          <a:lstStyle>
            <a:lvl1pPr marL="0" indent="0">
              <a:buNone/>
              <a:defRPr lang="nl-NL" sz="1800" b="1"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lvl="0" indent="0" algn="l" defTabSz="914400" rtl="0" eaLnBrk="1" latinLnBrk="0" hangingPunct="1">
              <a:lnSpc>
                <a:spcPct val="80000"/>
              </a:lnSpc>
              <a:spcBef>
                <a:spcPts val="1000"/>
              </a:spcBef>
              <a:buFontTx/>
              <a:buNone/>
            </a:pPr>
            <a:r>
              <a:rPr lang="nl-NL"/>
              <a:t>TITEL</a:t>
            </a:r>
          </a:p>
        </p:txBody>
      </p:sp>
      <p:pic>
        <p:nvPicPr>
          <p:cNvPr id="3" name="Afbeelding 2">
            <a:extLst>
              <a:ext uri="{FF2B5EF4-FFF2-40B4-BE49-F238E27FC236}">
                <a16:creationId xmlns:a16="http://schemas.microsoft.com/office/drawing/2014/main" id="{6D20D8DC-B3A5-3D07-1D7B-F7B23BF2EA0C}"/>
              </a:ext>
            </a:extLst>
          </p:cNvPr>
          <p:cNvPicPr>
            <a:picLocks noChangeAspect="1"/>
          </p:cNvPicPr>
          <p:nvPr userDrawn="1"/>
        </p:nvPicPr>
        <p:blipFill>
          <a:blip r:embed="rId2"/>
          <a:srcRect/>
          <a:stretch/>
        </p:blipFill>
        <p:spPr>
          <a:xfrm>
            <a:off x="11466095" y="297010"/>
            <a:ext cx="411579" cy="412920"/>
          </a:xfrm>
          <a:prstGeom prst="rect">
            <a:avLst/>
          </a:prstGeom>
        </p:spPr>
      </p:pic>
      <p:pic>
        <p:nvPicPr>
          <p:cNvPr id="6" name="Afbeelding 5" descr="Afbeelding met tekst, schermopname, Lettertype, nummer&#10;&#10;Automatisch gegenereerde beschrijving">
            <a:extLst>
              <a:ext uri="{FF2B5EF4-FFF2-40B4-BE49-F238E27FC236}">
                <a16:creationId xmlns:a16="http://schemas.microsoft.com/office/drawing/2014/main" id="{B139EEF5-156D-0D88-F61A-33952FD52343}"/>
              </a:ext>
            </a:extLst>
          </p:cNvPr>
          <p:cNvPicPr>
            <a:picLocks noChangeAspect="1"/>
          </p:cNvPicPr>
          <p:nvPr userDrawn="1"/>
        </p:nvPicPr>
        <p:blipFill>
          <a:blip r:embed="rId3"/>
          <a:srcRect l="620" t="403" r="2001" b="607"/>
          <a:stretch/>
        </p:blipFill>
        <p:spPr>
          <a:xfrm>
            <a:off x="-1848824" y="791232"/>
            <a:ext cx="1643669" cy="3109661"/>
          </a:xfrm>
          <a:prstGeom prst="rect">
            <a:avLst/>
          </a:prstGeom>
        </p:spPr>
      </p:pic>
      <p:sp>
        <p:nvSpPr>
          <p:cNvPr id="4" name="Tijdelijke aanduiding voor dianummer 14">
            <a:extLst>
              <a:ext uri="{FF2B5EF4-FFF2-40B4-BE49-F238E27FC236}">
                <a16:creationId xmlns:a16="http://schemas.microsoft.com/office/drawing/2014/main" id="{121CA526-D03E-3B32-6399-C83896C1D352}"/>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3629501438"/>
      </p:ext>
    </p:extLst>
  </p:cSld>
  <p:clrMapOvr>
    <a:masterClrMapping/>
  </p:clrMapOvr>
  <p:extLst>
    <p:ext uri="{DCECCB84-F9BA-43D5-87BE-67443E8EF086}">
      <p15:sldGuideLst xmlns:p15="http://schemas.microsoft.com/office/powerpoint/2012/main">
        <p15:guide id="1" pos="1784">
          <p15:clr>
            <a:srgbClr val="FBAE40"/>
          </p15:clr>
        </p15:guide>
        <p15:guide id="2" pos="3175">
          <p15:clr>
            <a:srgbClr val="FBAE40"/>
          </p15:clr>
        </p15:guide>
        <p15:guide id="3" pos="4565">
          <p15:clr>
            <a:srgbClr val="FBAE40"/>
          </p15:clr>
        </p15:guide>
        <p15:guide id="4" pos="595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_Afbeelding_Goud">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A3501726-26D4-1889-BC5E-59D6C40E9088}"/>
              </a:ext>
            </a:extLst>
          </p:cNvPr>
          <p:cNvSpPr>
            <a:spLocks noGrp="1" noChangeAspect="1"/>
          </p:cNvSpPr>
          <p:nvPr>
            <p:ph type="pic" idx="12" hasCustomPrompt="1"/>
          </p:nvPr>
        </p:nvSpPr>
        <p:spPr>
          <a:xfrm>
            <a:off x="0" y="1988838"/>
            <a:ext cx="12192000" cy="4869161"/>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6" name="Title 1">
            <a:extLst>
              <a:ext uri="{FF2B5EF4-FFF2-40B4-BE49-F238E27FC236}">
                <a16:creationId xmlns:a16="http://schemas.microsoft.com/office/drawing/2014/main" id="{86D442F9-B2ED-6781-B22C-4F5B10A2A11B}"/>
              </a:ext>
            </a:extLst>
          </p:cNvPr>
          <p:cNvSpPr>
            <a:spLocks noGrp="1"/>
          </p:cNvSpPr>
          <p:nvPr>
            <p:ph type="title" hasCustomPrompt="1"/>
          </p:nvPr>
        </p:nvSpPr>
        <p:spPr>
          <a:xfrm>
            <a:off x="670985" y="1028701"/>
            <a:ext cx="10849503" cy="960437"/>
          </a:xfrm>
        </p:spPr>
        <p:txBody>
          <a:bodyPr/>
          <a:lstStyle>
            <a:lvl1pPr>
              <a:spcBef>
                <a:spcPts val="300"/>
              </a:spcBef>
              <a:spcAft>
                <a:spcPts val="300"/>
              </a:spcAft>
              <a:defRPr sz="4500"/>
            </a:lvl1pPr>
          </a:lstStyle>
          <a:p>
            <a:r>
              <a:rPr lang="nl-NL"/>
              <a:t>Plaats hier je titel</a:t>
            </a:r>
            <a:endParaRPr lang="en-US"/>
          </a:p>
        </p:txBody>
      </p:sp>
      <p:pic>
        <p:nvPicPr>
          <p:cNvPr id="2" name="Afbeelding 1">
            <a:extLst>
              <a:ext uri="{FF2B5EF4-FFF2-40B4-BE49-F238E27FC236}">
                <a16:creationId xmlns:a16="http://schemas.microsoft.com/office/drawing/2014/main" id="{F3E814EA-0B10-D52F-3634-0468539D6AB4}"/>
              </a:ext>
            </a:extLst>
          </p:cNvPr>
          <p:cNvPicPr>
            <a:picLocks noChangeAspect="1"/>
          </p:cNvPicPr>
          <p:nvPr userDrawn="1"/>
        </p:nvPicPr>
        <p:blipFill>
          <a:blip r:embed="rId2"/>
          <a:srcRect/>
          <a:stretch/>
        </p:blipFill>
        <p:spPr>
          <a:xfrm>
            <a:off x="11466095" y="297010"/>
            <a:ext cx="411579" cy="412920"/>
          </a:xfrm>
          <a:prstGeom prst="rect">
            <a:avLst/>
          </a:prstGeom>
        </p:spPr>
      </p:pic>
      <p:pic>
        <p:nvPicPr>
          <p:cNvPr id="4" name="Afbeelding 3" descr="Afbeelding met tekst, schermopname, Lettertype, nummer&#10;&#10;Automatisch gegenereerde beschrijving">
            <a:extLst>
              <a:ext uri="{FF2B5EF4-FFF2-40B4-BE49-F238E27FC236}">
                <a16:creationId xmlns:a16="http://schemas.microsoft.com/office/drawing/2014/main" id="{620399DE-F413-60EA-5FE4-B5AAE7B7FC18}"/>
              </a:ext>
            </a:extLst>
          </p:cNvPr>
          <p:cNvPicPr>
            <a:picLocks noChangeAspect="1"/>
          </p:cNvPicPr>
          <p:nvPr userDrawn="1"/>
        </p:nvPicPr>
        <p:blipFill>
          <a:blip r:embed="rId3"/>
          <a:srcRect l="620" t="403" r="2001" b="607"/>
          <a:stretch/>
        </p:blipFill>
        <p:spPr>
          <a:xfrm>
            <a:off x="-1848824" y="791232"/>
            <a:ext cx="1643669" cy="3109661"/>
          </a:xfrm>
          <a:prstGeom prst="rect">
            <a:avLst/>
          </a:prstGeom>
        </p:spPr>
      </p:pic>
      <p:sp>
        <p:nvSpPr>
          <p:cNvPr id="3" name="Tijdelijke aanduiding voor dianummer 14">
            <a:extLst>
              <a:ext uri="{FF2B5EF4-FFF2-40B4-BE49-F238E27FC236}">
                <a16:creationId xmlns:a16="http://schemas.microsoft.com/office/drawing/2014/main" id="{1C434B33-4BDD-590E-9CC8-30654347A753}"/>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4113652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_Titel">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3F7A0E85-1C07-227E-C228-63DFB46598AF}"/>
              </a:ext>
            </a:extLst>
          </p:cNvPr>
          <p:cNvSpPr>
            <a:spLocks noGrp="1" noChangeAspect="1"/>
          </p:cNvSpPr>
          <p:nvPr>
            <p:ph type="pic" idx="12" hasCustomPrompt="1"/>
          </p:nvPr>
        </p:nvSpPr>
        <p:spPr>
          <a:xfrm>
            <a:off x="0" y="0"/>
            <a:ext cx="12192000" cy="5350043"/>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3" name="Tijdelijke aanduiding voor tekst 2">
            <a:extLst>
              <a:ext uri="{FF2B5EF4-FFF2-40B4-BE49-F238E27FC236}">
                <a16:creationId xmlns:a16="http://schemas.microsoft.com/office/drawing/2014/main" id="{472B5F06-4E32-DBD4-6371-456ECA1ACE93}"/>
              </a:ext>
            </a:extLst>
          </p:cNvPr>
          <p:cNvSpPr>
            <a:spLocks noGrp="1"/>
          </p:cNvSpPr>
          <p:nvPr>
            <p:ph type="body" idx="41" hasCustomPrompt="1"/>
          </p:nvPr>
        </p:nvSpPr>
        <p:spPr>
          <a:xfrm>
            <a:off x="670984" y="5748131"/>
            <a:ext cx="10849504" cy="791817"/>
          </a:xfrm>
        </p:spPr>
        <p:txBody>
          <a:bodyPr anchor="t" anchorCtr="0">
            <a:noAutofit/>
          </a:bodyPr>
          <a:lstStyle>
            <a:lvl1pPr marL="0" indent="0">
              <a:lnSpc>
                <a:spcPct val="85000"/>
              </a:lnSpc>
              <a:spcBef>
                <a:spcPts val="300"/>
              </a:spcBef>
              <a:spcAft>
                <a:spcPts val="300"/>
              </a:spcAft>
              <a:buNone/>
              <a:defRPr sz="4500">
                <a:solidFill>
                  <a:schemeClr val="tx1"/>
                </a:solidFill>
              </a:defRPr>
            </a:lvl1pPr>
            <a:lvl2pPr marL="609570" indent="0">
              <a:buNone/>
              <a:defRPr sz="2667">
                <a:solidFill>
                  <a:schemeClr val="tx1">
                    <a:tint val="82000"/>
                  </a:schemeClr>
                </a:solidFill>
              </a:defRPr>
            </a:lvl2pPr>
            <a:lvl3pPr marL="1219139" indent="0">
              <a:buNone/>
              <a:defRPr sz="2400">
                <a:solidFill>
                  <a:schemeClr val="tx1">
                    <a:tint val="82000"/>
                  </a:schemeClr>
                </a:solidFill>
              </a:defRPr>
            </a:lvl3pPr>
            <a:lvl4pPr marL="1828709" indent="0">
              <a:buNone/>
              <a:defRPr sz="2133">
                <a:solidFill>
                  <a:schemeClr val="tx1">
                    <a:tint val="82000"/>
                  </a:schemeClr>
                </a:solidFill>
              </a:defRPr>
            </a:lvl4pPr>
            <a:lvl5pPr marL="2438278" indent="0">
              <a:buNone/>
              <a:defRPr sz="2133">
                <a:solidFill>
                  <a:schemeClr val="tx1">
                    <a:tint val="82000"/>
                  </a:schemeClr>
                </a:solidFill>
              </a:defRPr>
            </a:lvl5pPr>
            <a:lvl6pPr marL="3047848" indent="0">
              <a:buNone/>
              <a:defRPr sz="2133">
                <a:solidFill>
                  <a:schemeClr val="tx1">
                    <a:tint val="82000"/>
                  </a:schemeClr>
                </a:solidFill>
              </a:defRPr>
            </a:lvl6pPr>
            <a:lvl7pPr marL="3657417" indent="0">
              <a:buNone/>
              <a:defRPr sz="2133">
                <a:solidFill>
                  <a:schemeClr val="tx1">
                    <a:tint val="82000"/>
                  </a:schemeClr>
                </a:solidFill>
              </a:defRPr>
            </a:lvl7pPr>
            <a:lvl8pPr marL="4266987" indent="0">
              <a:buNone/>
              <a:defRPr sz="2133">
                <a:solidFill>
                  <a:schemeClr val="tx1">
                    <a:tint val="82000"/>
                  </a:schemeClr>
                </a:solidFill>
              </a:defRPr>
            </a:lvl8pPr>
            <a:lvl9pPr marL="4876557" indent="0">
              <a:buNone/>
              <a:defRPr sz="2133">
                <a:solidFill>
                  <a:schemeClr val="tx1">
                    <a:tint val="82000"/>
                  </a:schemeClr>
                </a:solidFill>
              </a:defRPr>
            </a:lvl9pPr>
          </a:lstStyle>
          <a:p>
            <a:pPr marL="0" marR="0" lvl="0" indent="0" algn="l" defTabSz="914377" rtl="0" eaLnBrk="1" fontAlgn="auto" latinLnBrk="0" hangingPunct="1">
              <a:lnSpc>
                <a:spcPct val="80000"/>
              </a:lnSpc>
              <a:spcBef>
                <a:spcPts val="1000"/>
              </a:spcBef>
              <a:spcAft>
                <a:spcPts val="0"/>
              </a:spcAft>
              <a:buClrTx/>
              <a:buSzTx/>
              <a:buFontTx/>
              <a:buNone/>
              <a:tabLst/>
              <a:defRPr/>
            </a:pPr>
            <a:r>
              <a:rPr lang="nl-NL"/>
              <a:t>Titel</a:t>
            </a:r>
          </a:p>
        </p:txBody>
      </p:sp>
      <p:pic>
        <p:nvPicPr>
          <p:cNvPr id="4" name="Afbeelding 3" descr="Afbeelding met tekst, schermopname, Lettertype, nummer&#10;&#10;Automatisch gegenereerde beschrijving">
            <a:extLst>
              <a:ext uri="{FF2B5EF4-FFF2-40B4-BE49-F238E27FC236}">
                <a16:creationId xmlns:a16="http://schemas.microsoft.com/office/drawing/2014/main" id="{DD3DECD0-BADB-A7A3-8E93-426B80F92810}"/>
              </a:ext>
            </a:extLst>
          </p:cNvPr>
          <p:cNvPicPr>
            <a:picLocks noChangeAspect="1"/>
          </p:cNvPicPr>
          <p:nvPr userDrawn="1"/>
        </p:nvPicPr>
        <p:blipFill>
          <a:blip r:embed="rId2"/>
          <a:srcRect l="620" t="403" r="2001" b="607"/>
          <a:stretch/>
        </p:blipFill>
        <p:spPr>
          <a:xfrm>
            <a:off x="-1848824" y="791232"/>
            <a:ext cx="1643669" cy="3109661"/>
          </a:xfrm>
          <a:prstGeom prst="rect">
            <a:avLst/>
          </a:prstGeom>
        </p:spPr>
      </p:pic>
      <p:sp>
        <p:nvSpPr>
          <p:cNvPr id="2" name="Tijdelijke aanduiding voor dianummer 14">
            <a:extLst>
              <a:ext uri="{FF2B5EF4-FFF2-40B4-BE49-F238E27FC236}">
                <a16:creationId xmlns:a16="http://schemas.microsoft.com/office/drawing/2014/main" id="{3A445332-C5A8-7A29-9750-F038FA7E6A09}"/>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360926737"/>
      </p:ext>
    </p:extLst>
  </p:cSld>
  <p:clrMapOvr>
    <a:masterClrMapping/>
  </p:clrMapOvr>
  <p:extLst>
    <p:ext uri="{DCECCB84-F9BA-43D5-87BE-67443E8EF086}">
      <p15:sldGuideLst xmlns:p15="http://schemas.microsoft.com/office/powerpoint/2012/main">
        <p15:guide id="1" pos="1784" userDrawn="1">
          <p15:clr>
            <a:srgbClr val="FBAE40"/>
          </p15:clr>
        </p15:guide>
        <p15:guide id="2" pos="3175" userDrawn="1">
          <p15:clr>
            <a:srgbClr val="FBAE40"/>
          </p15:clr>
        </p15:guide>
        <p15:guide id="3" pos="4565" userDrawn="1">
          <p15:clr>
            <a:srgbClr val="FBAE40"/>
          </p15:clr>
        </p15:guide>
        <p15:guide id="4" pos="595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_Subtitel">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E4E77C8-24A8-FF5D-BCE8-46A2A4FB417F}"/>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200"/>
          </a:p>
        </p:txBody>
      </p:sp>
      <p:sp>
        <p:nvSpPr>
          <p:cNvPr id="9" name="Title 1">
            <a:extLst>
              <a:ext uri="{FF2B5EF4-FFF2-40B4-BE49-F238E27FC236}">
                <a16:creationId xmlns:a16="http://schemas.microsoft.com/office/drawing/2014/main" id="{07C53915-2336-9B68-8CE0-FD907CA46959}"/>
              </a:ext>
            </a:extLst>
          </p:cNvPr>
          <p:cNvSpPr>
            <a:spLocks noGrp="1"/>
          </p:cNvSpPr>
          <p:nvPr>
            <p:ph type="ctrTitle" hasCustomPrompt="1"/>
          </p:nvPr>
        </p:nvSpPr>
        <p:spPr>
          <a:xfrm>
            <a:off x="1487487" y="3085079"/>
            <a:ext cx="8034200" cy="1397469"/>
          </a:xfrm>
        </p:spPr>
        <p:txBody>
          <a:bodyPr anchor="t" anchorCtr="0">
            <a:noAutofit/>
          </a:bodyPr>
          <a:lstStyle>
            <a:lvl1pPr algn="l">
              <a:spcBef>
                <a:spcPts val="300"/>
              </a:spcBef>
              <a:spcAft>
                <a:spcPts val="300"/>
              </a:spcAft>
              <a:defRPr sz="6000">
                <a:solidFill>
                  <a:schemeClr val="bg1"/>
                </a:solidFill>
              </a:defRPr>
            </a:lvl1pPr>
          </a:lstStyle>
          <a:p>
            <a:r>
              <a:rPr lang="nl-NL"/>
              <a:t>Plaats hier </a:t>
            </a:r>
            <a:br>
              <a:rPr lang="nl-NL"/>
            </a:br>
            <a:r>
              <a:rPr lang="nl-NL"/>
              <a:t>een titel</a:t>
            </a:r>
            <a:endParaRPr lang="en-US"/>
          </a:p>
        </p:txBody>
      </p:sp>
      <p:sp>
        <p:nvSpPr>
          <p:cNvPr id="10" name="Subtitle 2">
            <a:extLst>
              <a:ext uri="{FF2B5EF4-FFF2-40B4-BE49-F238E27FC236}">
                <a16:creationId xmlns:a16="http://schemas.microsoft.com/office/drawing/2014/main" id="{0A96A905-7CA3-C658-FC64-4F5F28E1B701}"/>
              </a:ext>
            </a:extLst>
          </p:cNvPr>
          <p:cNvSpPr>
            <a:spLocks noGrp="1"/>
          </p:cNvSpPr>
          <p:nvPr>
            <p:ph type="subTitle" idx="1" hasCustomPrompt="1"/>
          </p:nvPr>
        </p:nvSpPr>
        <p:spPr>
          <a:xfrm>
            <a:off x="1487488" y="4678554"/>
            <a:ext cx="10033000" cy="1487295"/>
          </a:xfrm>
        </p:spPr>
        <p:txBody>
          <a:bodyPr>
            <a:noAutofit/>
          </a:bodyPr>
          <a:lstStyle>
            <a:lvl1pPr marL="0" indent="0" algn="l">
              <a:spcBef>
                <a:spcPts val="300"/>
              </a:spcBef>
              <a:spcAft>
                <a:spcPts val="300"/>
              </a:spcAft>
              <a:buNone/>
              <a:defRPr sz="2200" b="0">
                <a:solidFill>
                  <a:srgbClr val="AE9A6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Plaats hier je subtitel</a:t>
            </a:r>
            <a:endParaRPr lang="en-US"/>
          </a:p>
        </p:txBody>
      </p:sp>
      <p:pic>
        <p:nvPicPr>
          <p:cNvPr id="6" name="Afbeelding 5">
            <a:extLst>
              <a:ext uri="{FF2B5EF4-FFF2-40B4-BE49-F238E27FC236}">
                <a16:creationId xmlns:a16="http://schemas.microsoft.com/office/drawing/2014/main" id="{69630845-8777-271A-65D4-441E5FA569B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8601832" y="4186794"/>
            <a:ext cx="3590168" cy="2671206"/>
          </a:xfrm>
          <a:prstGeom prst="rect">
            <a:avLst/>
          </a:prstGeom>
        </p:spPr>
      </p:pic>
      <p:pic>
        <p:nvPicPr>
          <p:cNvPr id="11" name="Afbeelding 10">
            <a:extLst>
              <a:ext uri="{FF2B5EF4-FFF2-40B4-BE49-F238E27FC236}">
                <a16:creationId xmlns:a16="http://schemas.microsoft.com/office/drawing/2014/main" id="{A6797A9C-B9E4-FF8C-5422-B5494D76DBF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0"/>
            <a:ext cx="5407854" cy="2782182"/>
          </a:xfrm>
          <a:prstGeom prst="rect">
            <a:avLst/>
          </a:prstGeom>
        </p:spPr>
      </p:pic>
      <p:pic>
        <p:nvPicPr>
          <p:cNvPr id="3" name="Afbeelding 2">
            <a:extLst>
              <a:ext uri="{FF2B5EF4-FFF2-40B4-BE49-F238E27FC236}">
                <a16:creationId xmlns:a16="http://schemas.microsoft.com/office/drawing/2014/main" id="{00352DB7-7419-92ED-CF3A-D9D61AE8D40F}"/>
              </a:ext>
            </a:extLst>
          </p:cNvPr>
          <p:cNvPicPr>
            <a:picLocks noChangeAspect="1"/>
          </p:cNvPicPr>
          <p:nvPr userDrawn="1"/>
        </p:nvPicPr>
        <p:blipFill>
          <a:blip r:embed="rId4"/>
          <a:srcRect/>
          <a:stretch/>
        </p:blipFill>
        <p:spPr>
          <a:xfrm>
            <a:off x="11466095" y="297010"/>
            <a:ext cx="411579" cy="412920"/>
          </a:xfrm>
          <a:prstGeom prst="rect">
            <a:avLst/>
          </a:prstGeom>
        </p:spPr>
      </p:pic>
      <p:pic>
        <p:nvPicPr>
          <p:cNvPr id="4" name="Afbeelding 3" descr="Afbeelding met tekst, schermopname, Lettertype, nummer&#10;&#10;Automatisch gegenereerde beschrijving">
            <a:extLst>
              <a:ext uri="{FF2B5EF4-FFF2-40B4-BE49-F238E27FC236}">
                <a16:creationId xmlns:a16="http://schemas.microsoft.com/office/drawing/2014/main" id="{7EF5A899-080F-BDC9-2D4A-B632D4C27A76}"/>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2" name="Tijdelijke aanduiding voor dianummer 14">
            <a:extLst>
              <a:ext uri="{FF2B5EF4-FFF2-40B4-BE49-F238E27FC236}">
                <a16:creationId xmlns:a16="http://schemas.microsoft.com/office/drawing/2014/main" id="{3BD7EC8B-5559-B66F-C87A-1D0B98E6C34D}"/>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31624486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937"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_Blokje">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3F7A0E85-1C07-227E-C228-63DFB46598AF}"/>
              </a:ext>
            </a:extLst>
          </p:cNvPr>
          <p:cNvSpPr>
            <a:spLocks noGrp="1" noChangeAspect="1"/>
          </p:cNvSpPr>
          <p:nvPr>
            <p:ph type="pic" idx="12" hasCustomPrompt="1"/>
          </p:nvPr>
        </p:nvSpPr>
        <p:spPr>
          <a:xfrm>
            <a:off x="1" y="0"/>
            <a:ext cx="12191999" cy="6858001"/>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62" name="Text Placeholder 3">
            <a:extLst>
              <a:ext uri="{FF2B5EF4-FFF2-40B4-BE49-F238E27FC236}">
                <a16:creationId xmlns:a16="http://schemas.microsoft.com/office/drawing/2014/main" id="{13BC0F59-C931-BD18-1E2C-7130A2D7FCD0}"/>
              </a:ext>
            </a:extLst>
          </p:cNvPr>
          <p:cNvSpPr>
            <a:spLocks noGrp="1"/>
          </p:cNvSpPr>
          <p:nvPr>
            <p:ph type="body" sz="half" idx="31" hasCustomPrompt="1"/>
          </p:nvPr>
        </p:nvSpPr>
        <p:spPr>
          <a:xfrm>
            <a:off x="670985" y="-15345"/>
            <a:ext cx="2161115" cy="672571"/>
          </a:xfrm>
          <a:solidFill>
            <a:srgbClr val="AE9A64"/>
          </a:solidFill>
        </p:spPr>
        <p:txBody>
          <a:bodyPr wrap="square" lIns="72000" tIns="360000" rIns="72000" bIns="36000" anchor="b" anchorCtr="0">
            <a:noAutofit/>
          </a:bodyPr>
          <a:lstStyle>
            <a:lvl1pPr marL="0" indent="0">
              <a:buNone/>
              <a:defRPr lang="nl-NL" sz="1800" b="1" i="0" kern="1200" dirty="0" smtClean="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TITEL</a:t>
            </a:r>
          </a:p>
        </p:txBody>
      </p:sp>
      <p:pic>
        <p:nvPicPr>
          <p:cNvPr id="2" name="Afbeelding 1">
            <a:extLst>
              <a:ext uri="{FF2B5EF4-FFF2-40B4-BE49-F238E27FC236}">
                <a16:creationId xmlns:a16="http://schemas.microsoft.com/office/drawing/2014/main" id="{4272DE2E-362B-47B7-8045-D8EFCF0354B4}"/>
              </a:ext>
            </a:extLst>
          </p:cNvPr>
          <p:cNvPicPr>
            <a:picLocks noChangeAspect="1"/>
          </p:cNvPicPr>
          <p:nvPr userDrawn="1"/>
        </p:nvPicPr>
        <p:blipFill>
          <a:blip r:embed="rId2"/>
          <a:srcRect/>
          <a:stretch/>
        </p:blipFill>
        <p:spPr>
          <a:xfrm>
            <a:off x="11466095" y="297010"/>
            <a:ext cx="411579" cy="412920"/>
          </a:xfrm>
          <a:prstGeom prst="rect">
            <a:avLst/>
          </a:prstGeom>
        </p:spPr>
      </p:pic>
      <p:pic>
        <p:nvPicPr>
          <p:cNvPr id="4" name="Afbeelding 3" descr="Afbeelding met tekst, schermopname, Lettertype, nummer&#10;&#10;Automatisch gegenereerde beschrijving">
            <a:extLst>
              <a:ext uri="{FF2B5EF4-FFF2-40B4-BE49-F238E27FC236}">
                <a16:creationId xmlns:a16="http://schemas.microsoft.com/office/drawing/2014/main" id="{B2BEBDFF-63FF-AF6C-3024-8927BCA7197D}"/>
              </a:ext>
            </a:extLst>
          </p:cNvPr>
          <p:cNvPicPr>
            <a:picLocks noChangeAspect="1"/>
          </p:cNvPicPr>
          <p:nvPr userDrawn="1"/>
        </p:nvPicPr>
        <p:blipFill>
          <a:blip r:embed="rId3"/>
          <a:srcRect l="620" t="403" r="2001" b="607"/>
          <a:stretch/>
        </p:blipFill>
        <p:spPr>
          <a:xfrm>
            <a:off x="-1848824" y="791232"/>
            <a:ext cx="1643669" cy="3109661"/>
          </a:xfrm>
          <a:prstGeom prst="rect">
            <a:avLst/>
          </a:prstGeom>
        </p:spPr>
      </p:pic>
      <p:sp>
        <p:nvSpPr>
          <p:cNvPr id="3" name="Tijdelijke aanduiding voor dianummer 14">
            <a:extLst>
              <a:ext uri="{FF2B5EF4-FFF2-40B4-BE49-F238E27FC236}">
                <a16:creationId xmlns:a16="http://schemas.microsoft.com/office/drawing/2014/main" id="{0989AB47-519A-E383-6540-F4517E69EF22}"/>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114345704"/>
      </p:ext>
    </p:extLst>
  </p:cSld>
  <p:clrMapOvr>
    <a:masterClrMapping/>
  </p:clrMapOvr>
  <p:extLst>
    <p:ext uri="{DCECCB84-F9BA-43D5-87BE-67443E8EF086}">
      <p15:sldGuideLst xmlns:p15="http://schemas.microsoft.com/office/powerpoint/2012/main">
        <p15:guide id="1" pos="1784">
          <p15:clr>
            <a:srgbClr val="FBAE40"/>
          </p15:clr>
        </p15:guide>
        <p15:guide id="2" pos="3175">
          <p15:clr>
            <a:srgbClr val="FBAE40"/>
          </p15:clr>
        </p15:guide>
        <p15:guide id="3" pos="4565">
          <p15:clr>
            <a:srgbClr val="FBAE40"/>
          </p15:clr>
        </p15:guide>
        <p15:guide id="4" pos="595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fbeelding_TitelDonker">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CC994398-D0EE-3C2F-6681-DCCA6E8DFE63}"/>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200"/>
          </a:p>
        </p:txBody>
      </p:sp>
      <p:sp>
        <p:nvSpPr>
          <p:cNvPr id="21" name="Picture Placeholder 2">
            <a:extLst>
              <a:ext uri="{FF2B5EF4-FFF2-40B4-BE49-F238E27FC236}">
                <a16:creationId xmlns:a16="http://schemas.microsoft.com/office/drawing/2014/main" id="{3F7A0E85-1C07-227E-C228-63DFB46598AF}"/>
              </a:ext>
            </a:extLst>
          </p:cNvPr>
          <p:cNvSpPr>
            <a:spLocks noGrp="1" noChangeAspect="1"/>
          </p:cNvSpPr>
          <p:nvPr>
            <p:ph type="pic" idx="12" hasCustomPrompt="1"/>
          </p:nvPr>
        </p:nvSpPr>
        <p:spPr>
          <a:xfrm>
            <a:off x="0" y="0"/>
            <a:ext cx="12192000" cy="5350043"/>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3" name="Tijdelijke aanduiding voor tekst 2">
            <a:extLst>
              <a:ext uri="{FF2B5EF4-FFF2-40B4-BE49-F238E27FC236}">
                <a16:creationId xmlns:a16="http://schemas.microsoft.com/office/drawing/2014/main" id="{472B5F06-4E32-DBD4-6371-456ECA1ACE93}"/>
              </a:ext>
            </a:extLst>
          </p:cNvPr>
          <p:cNvSpPr>
            <a:spLocks noGrp="1"/>
          </p:cNvSpPr>
          <p:nvPr>
            <p:ph type="body" idx="41" hasCustomPrompt="1"/>
          </p:nvPr>
        </p:nvSpPr>
        <p:spPr>
          <a:xfrm>
            <a:off x="670984" y="5748131"/>
            <a:ext cx="10849504" cy="722243"/>
          </a:xfrm>
        </p:spPr>
        <p:txBody>
          <a:bodyPr anchor="t" anchorCtr="0">
            <a:noAutofit/>
          </a:bodyPr>
          <a:lstStyle>
            <a:lvl1pPr marL="0" indent="0">
              <a:lnSpc>
                <a:spcPct val="85000"/>
              </a:lnSpc>
              <a:spcBef>
                <a:spcPts val="300"/>
              </a:spcBef>
              <a:spcAft>
                <a:spcPts val="300"/>
              </a:spcAft>
              <a:buNone/>
              <a:defRPr sz="4500">
                <a:solidFill>
                  <a:schemeClr val="bg1"/>
                </a:solidFill>
              </a:defRPr>
            </a:lvl1pPr>
            <a:lvl2pPr marL="609570" indent="0">
              <a:buNone/>
              <a:defRPr sz="2667">
                <a:solidFill>
                  <a:schemeClr val="tx1">
                    <a:tint val="82000"/>
                  </a:schemeClr>
                </a:solidFill>
              </a:defRPr>
            </a:lvl2pPr>
            <a:lvl3pPr marL="1219139" indent="0">
              <a:buNone/>
              <a:defRPr sz="2400">
                <a:solidFill>
                  <a:schemeClr val="tx1">
                    <a:tint val="82000"/>
                  </a:schemeClr>
                </a:solidFill>
              </a:defRPr>
            </a:lvl3pPr>
            <a:lvl4pPr marL="1828709" indent="0">
              <a:buNone/>
              <a:defRPr sz="2133">
                <a:solidFill>
                  <a:schemeClr val="tx1">
                    <a:tint val="82000"/>
                  </a:schemeClr>
                </a:solidFill>
              </a:defRPr>
            </a:lvl4pPr>
            <a:lvl5pPr marL="2438278" indent="0">
              <a:buNone/>
              <a:defRPr sz="2133">
                <a:solidFill>
                  <a:schemeClr val="tx1">
                    <a:tint val="82000"/>
                  </a:schemeClr>
                </a:solidFill>
              </a:defRPr>
            </a:lvl5pPr>
            <a:lvl6pPr marL="3047848" indent="0">
              <a:buNone/>
              <a:defRPr sz="2133">
                <a:solidFill>
                  <a:schemeClr val="tx1">
                    <a:tint val="82000"/>
                  </a:schemeClr>
                </a:solidFill>
              </a:defRPr>
            </a:lvl6pPr>
            <a:lvl7pPr marL="3657417" indent="0">
              <a:buNone/>
              <a:defRPr sz="2133">
                <a:solidFill>
                  <a:schemeClr val="tx1">
                    <a:tint val="82000"/>
                  </a:schemeClr>
                </a:solidFill>
              </a:defRPr>
            </a:lvl7pPr>
            <a:lvl8pPr marL="4266987" indent="0">
              <a:buNone/>
              <a:defRPr sz="2133">
                <a:solidFill>
                  <a:schemeClr val="tx1">
                    <a:tint val="82000"/>
                  </a:schemeClr>
                </a:solidFill>
              </a:defRPr>
            </a:lvl8pPr>
            <a:lvl9pPr marL="4876557" indent="0">
              <a:buNone/>
              <a:defRPr sz="2133">
                <a:solidFill>
                  <a:schemeClr val="tx1">
                    <a:tint val="82000"/>
                  </a:schemeClr>
                </a:solidFill>
              </a:defRPr>
            </a:lvl9pPr>
          </a:lstStyle>
          <a:p>
            <a:pPr marL="0" marR="0" lvl="0" indent="0" algn="l" defTabSz="914377" rtl="0" eaLnBrk="1" fontAlgn="auto" latinLnBrk="0" hangingPunct="1">
              <a:lnSpc>
                <a:spcPct val="80000"/>
              </a:lnSpc>
              <a:spcBef>
                <a:spcPts val="1000"/>
              </a:spcBef>
              <a:spcAft>
                <a:spcPts val="0"/>
              </a:spcAft>
              <a:buClrTx/>
              <a:buSzTx/>
              <a:buFontTx/>
              <a:buNone/>
              <a:tabLst/>
              <a:defRPr/>
            </a:pPr>
            <a:r>
              <a:rPr lang="nl-NL"/>
              <a:t>Titel</a:t>
            </a:r>
          </a:p>
        </p:txBody>
      </p:sp>
      <p:pic>
        <p:nvPicPr>
          <p:cNvPr id="8" name="Afbeelding 7">
            <a:extLst>
              <a:ext uri="{FF2B5EF4-FFF2-40B4-BE49-F238E27FC236}">
                <a16:creationId xmlns:a16="http://schemas.microsoft.com/office/drawing/2014/main" id="{53BA5FAF-1FE8-C7C1-07F1-32AA1564D45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725404" y="4186794"/>
            <a:ext cx="2466596" cy="2671206"/>
          </a:xfrm>
          <a:prstGeom prst="rect">
            <a:avLst/>
          </a:prstGeom>
        </p:spPr>
      </p:pic>
      <p:pic>
        <p:nvPicPr>
          <p:cNvPr id="4" name="Afbeelding 3" descr="Afbeelding met tekst, schermopname, Lettertype, nummer&#10;&#10;Automatisch gegenereerde beschrijving">
            <a:extLst>
              <a:ext uri="{FF2B5EF4-FFF2-40B4-BE49-F238E27FC236}">
                <a16:creationId xmlns:a16="http://schemas.microsoft.com/office/drawing/2014/main" id="{EC0E9788-12BD-684A-9EE3-2571C792D71F}"/>
              </a:ext>
            </a:extLst>
          </p:cNvPr>
          <p:cNvPicPr>
            <a:picLocks noChangeAspect="1"/>
          </p:cNvPicPr>
          <p:nvPr userDrawn="1"/>
        </p:nvPicPr>
        <p:blipFill>
          <a:blip r:embed="rId3"/>
          <a:srcRect l="620" t="403" r="2001" b="607"/>
          <a:stretch/>
        </p:blipFill>
        <p:spPr>
          <a:xfrm>
            <a:off x="-1848824" y="791232"/>
            <a:ext cx="1643669" cy="3109661"/>
          </a:xfrm>
          <a:prstGeom prst="rect">
            <a:avLst/>
          </a:prstGeom>
        </p:spPr>
      </p:pic>
      <p:sp>
        <p:nvSpPr>
          <p:cNvPr id="2" name="Tijdelijke aanduiding voor dianummer 14">
            <a:extLst>
              <a:ext uri="{FF2B5EF4-FFF2-40B4-BE49-F238E27FC236}">
                <a16:creationId xmlns:a16="http://schemas.microsoft.com/office/drawing/2014/main" id="{1C295C73-EE50-2084-6426-98F730665EEF}"/>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2718096546"/>
      </p:ext>
    </p:extLst>
  </p:cSld>
  <p:clrMapOvr>
    <a:masterClrMapping/>
  </p:clrMapOvr>
  <p:extLst>
    <p:ext uri="{DCECCB84-F9BA-43D5-87BE-67443E8EF086}">
      <p15:sldGuideLst xmlns:p15="http://schemas.microsoft.com/office/powerpoint/2012/main">
        <p15:guide id="1" pos="1784" userDrawn="1">
          <p15:clr>
            <a:srgbClr val="FBAE40"/>
          </p15:clr>
        </p15:guide>
        <p15:guide id="2" pos="3175" userDrawn="1">
          <p15:clr>
            <a:srgbClr val="FBAE40"/>
          </p15:clr>
        </p15:guide>
        <p15:guide id="3" pos="4565" userDrawn="1">
          <p15:clr>
            <a:srgbClr val="FBAE40"/>
          </p15:clr>
        </p15:guide>
        <p15:guide id="4" pos="5957"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Afbeeldingen_Landscape">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FF1813DC-1E67-9CF8-5BA2-3C4735D01554}"/>
              </a:ext>
            </a:extLst>
          </p:cNvPr>
          <p:cNvSpPr>
            <a:spLocks noGrp="1"/>
          </p:cNvSpPr>
          <p:nvPr>
            <p:ph type="body" idx="41" hasCustomPrompt="1"/>
          </p:nvPr>
        </p:nvSpPr>
        <p:spPr>
          <a:xfrm>
            <a:off x="670984" y="1028700"/>
            <a:ext cx="10849504" cy="740465"/>
          </a:xfrm>
        </p:spPr>
        <p:txBody>
          <a:bodyPr anchor="t" anchorCtr="0">
            <a:noAutofit/>
          </a:bodyPr>
          <a:lstStyle>
            <a:lvl1pPr marL="0" indent="0">
              <a:spcBef>
                <a:spcPts val="0"/>
              </a:spcBef>
              <a:buNone/>
              <a:defRPr sz="4500">
                <a:solidFill>
                  <a:schemeClr val="tx1"/>
                </a:solidFill>
              </a:defRPr>
            </a:lvl1pPr>
            <a:lvl2pPr marL="609570" indent="0">
              <a:buNone/>
              <a:defRPr sz="2667">
                <a:solidFill>
                  <a:schemeClr val="tx1">
                    <a:tint val="82000"/>
                  </a:schemeClr>
                </a:solidFill>
              </a:defRPr>
            </a:lvl2pPr>
            <a:lvl3pPr marL="1219139" indent="0">
              <a:buNone/>
              <a:defRPr sz="2400">
                <a:solidFill>
                  <a:schemeClr val="tx1">
                    <a:tint val="82000"/>
                  </a:schemeClr>
                </a:solidFill>
              </a:defRPr>
            </a:lvl3pPr>
            <a:lvl4pPr marL="1828709" indent="0">
              <a:buNone/>
              <a:defRPr sz="2133">
                <a:solidFill>
                  <a:schemeClr val="tx1">
                    <a:tint val="82000"/>
                  </a:schemeClr>
                </a:solidFill>
              </a:defRPr>
            </a:lvl4pPr>
            <a:lvl5pPr marL="2438278" indent="0">
              <a:buNone/>
              <a:defRPr sz="2133">
                <a:solidFill>
                  <a:schemeClr val="tx1">
                    <a:tint val="82000"/>
                  </a:schemeClr>
                </a:solidFill>
              </a:defRPr>
            </a:lvl5pPr>
            <a:lvl6pPr marL="3047848" indent="0">
              <a:buNone/>
              <a:defRPr sz="2133">
                <a:solidFill>
                  <a:schemeClr val="tx1">
                    <a:tint val="82000"/>
                  </a:schemeClr>
                </a:solidFill>
              </a:defRPr>
            </a:lvl6pPr>
            <a:lvl7pPr marL="3657417" indent="0">
              <a:buNone/>
              <a:defRPr sz="2133">
                <a:solidFill>
                  <a:schemeClr val="tx1">
                    <a:tint val="82000"/>
                  </a:schemeClr>
                </a:solidFill>
              </a:defRPr>
            </a:lvl7pPr>
            <a:lvl8pPr marL="4266987" indent="0">
              <a:buNone/>
              <a:defRPr sz="2133">
                <a:solidFill>
                  <a:schemeClr val="tx1">
                    <a:tint val="82000"/>
                  </a:schemeClr>
                </a:solidFill>
              </a:defRPr>
            </a:lvl8pPr>
            <a:lvl9pPr marL="4876557" indent="0">
              <a:buNone/>
              <a:defRPr sz="2133">
                <a:solidFill>
                  <a:schemeClr val="tx1">
                    <a:tint val="82000"/>
                  </a:schemeClr>
                </a:solidFill>
              </a:defRPr>
            </a:lvl9pPr>
          </a:lstStyle>
          <a:p>
            <a:pPr marL="0" marR="0" lvl="0" indent="0" algn="l" defTabSz="914377" rtl="0" eaLnBrk="1" fontAlgn="auto" latinLnBrk="0" hangingPunct="1">
              <a:lnSpc>
                <a:spcPct val="80000"/>
              </a:lnSpc>
              <a:spcBef>
                <a:spcPts val="1000"/>
              </a:spcBef>
              <a:spcAft>
                <a:spcPts val="0"/>
              </a:spcAft>
              <a:buClrTx/>
              <a:buSzTx/>
              <a:buFontTx/>
              <a:buNone/>
              <a:tabLst/>
              <a:defRPr/>
            </a:pPr>
            <a:r>
              <a:rPr lang="nl-NL"/>
              <a:t>Plaats hier je titel</a:t>
            </a:r>
          </a:p>
        </p:txBody>
      </p:sp>
      <p:sp>
        <p:nvSpPr>
          <p:cNvPr id="5" name="Picture Placeholder 2">
            <a:extLst>
              <a:ext uri="{FF2B5EF4-FFF2-40B4-BE49-F238E27FC236}">
                <a16:creationId xmlns:a16="http://schemas.microsoft.com/office/drawing/2014/main" id="{4C1D4990-BA95-B12B-FAF2-B64A4E1833FD}"/>
              </a:ext>
            </a:extLst>
          </p:cNvPr>
          <p:cNvSpPr>
            <a:spLocks noGrp="1" noChangeAspect="1"/>
          </p:cNvSpPr>
          <p:nvPr>
            <p:ph type="pic" idx="42" hasCustomPrompt="1"/>
          </p:nvPr>
        </p:nvSpPr>
        <p:spPr>
          <a:xfrm>
            <a:off x="4336351" y="1989667"/>
            <a:ext cx="3519299" cy="1624391"/>
          </a:xfrm>
          <a:noFill/>
          <a:ln>
            <a:noFill/>
          </a:ln>
        </p:spPr>
        <p:txBody>
          <a:bodyPr anchor="t"/>
          <a:lstStyle>
            <a:lvl1pPr marL="0" indent="0">
              <a:buNone/>
              <a:defRPr lang="en-US" sz="1300" b="0" i="0" kern="1200" dirty="0">
                <a:solidFill>
                  <a:schemeClr val="tx1"/>
                </a:solidFill>
                <a:latin typeface="Arial" panose="020B0604020202020204" pitchFamily="34" charset="0"/>
                <a:ea typeface="+mn-ea"/>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6" name="Picture Placeholder 2">
            <a:extLst>
              <a:ext uri="{FF2B5EF4-FFF2-40B4-BE49-F238E27FC236}">
                <a16:creationId xmlns:a16="http://schemas.microsoft.com/office/drawing/2014/main" id="{8F524FD7-CF16-8DF4-FBA8-B407385E022D}"/>
              </a:ext>
            </a:extLst>
          </p:cNvPr>
          <p:cNvSpPr>
            <a:spLocks noGrp="1" noChangeAspect="1"/>
          </p:cNvSpPr>
          <p:nvPr>
            <p:ph type="pic" idx="43" hasCustomPrompt="1"/>
          </p:nvPr>
        </p:nvSpPr>
        <p:spPr>
          <a:xfrm>
            <a:off x="4336351" y="3760576"/>
            <a:ext cx="3519299" cy="2405275"/>
          </a:xfrm>
          <a:noFill/>
          <a:ln>
            <a:noFill/>
          </a:ln>
        </p:spPr>
        <p:txBody>
          <a:bodyPr anchor="t"/>
          <a:lstStyle>
            <a:lvl1pPr marL="0" indent="0">
              <a:buNone/>
              <a:defRPr lang="en-US" sz="1300" b="0" i="0" kern="1200" dirty="0">
                <a:solidFill>
                  <a:schemeClr val="tx1"/>
                </a:solidFill>
                <a:latin typeface="Arial" panose="020B0604020202020204" pitchFamily="34" charset="0"/>
                <a:ea typeface="+mn-ea"/>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8" name="Picture Placeholder 2">
            <a:extLst>
              <a:ext uri="{FF2B5EF4-FFF2-40B4-BE49-F238E27FC236}">
                <a16:creationId xmlns:a16="http://schemas.microsoft.com/office/drawing/2014/main" id="{F96E29B0-4E6F-DB27-64DC-02238B024661}"/>
              </a:ext>
            </a:extLst>
          </p:cNvPr>
          <p:cNvSpPr>
            <a:spLocks noGrp="1" noChangeAspect="1"/>
          </p:cNvSpPr>
          <p:nvPr>
            <p:ph type="pic" idx="45" hasCustomPrompt="1"/>
          </p:nvPr>
        </p:nvSpPr>
        <p:spPr>
          <a:xfrm>
            <a:off x="8001719" y="1989667"/>
            <a:ext cx="3519299" cy="2405275"/>
          </a:xfrm>
          <a:noFill/>
          <a:ln>
            <a:noFill/>
          </a:ln>
        </p:spPr>
        <p:txBody>
          <a:bodyPr anchor="t"/>
          <a:lstStyle>
            <a:lvl1pPr marL="0" indent="0">
              <a:buNone/>
              <a:defRPr lang="en-US" sz="1300" b="0" i="0" kern="1200" dirty="0">
                <a:solidFill>
                  <a:schemeClr val="tx1"/>
                </a:solidFill>
                <a:latin typeface="Arial" panose="020B0604020202020204" pitchFamily="34" charset="0"/>
                <a:ea typeface="+mn-ea"/>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9" name="Picture Placeholder 2">
            <a:extLst>
              <a:ext uri="{FF2B5EF4-FFF2-40B4-BE49-F238E27FC236}">
                <a16:creationId xmlns:a16="http://schemas.microsoft.com/office/drawing/2014/main" id="{392E1ED5-2EC4-CAEE-67E1-5CE3F1779FC8}"/>
              </a:ext>
            </a:extLst>
          </p:cNvPr>
          <p:cNvSpPr>
            <a:spLocks noGrp="1" noChangeAspect="1"/>
          </p:cNvSpPr>
          <p:nvPr>
            <p:ph type="pic" idx="46" hasCustomPrompt="1"/>
          </p:nvPr>
        </p:nvSpPr>
        <p:spPr>
          <a:xfrm>
            <a:off x="8001719" y="4541461"/>
            <a:ext cx="3519299" cy="1624391"/>
          </a:xfrm>
          <a:noFill/>
          <a:ln>
            <a:noFill/>
          </a:ln>
        </p:spPr>
        <p:txBody>
          <a:bodyPr anchor="t"/>
          <a:lstStyle>
            <a:lvl1pPr marL="0" indent="0">
              <a:buNone/>
              <a:defRPr lang="en-US" sz="1300" b="0" i="0" kern="1200" dirty="0">
                <a:solidFill>
                  <a:schemeClr val="tx1"/>
                </a:solidFill>
                <a:latin typeface="Arial" panose="020B0604020202020204" pitchFamily="34" charset="0"/>
                <a:ea typeface="+mn-ea"/>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11" name="Picture Placeholder 2">
            <a:extLst>
              <a:ext uri="{FF2B5EF4-FFF2-40B4-BE49-F238E27FC236}">
                <a16:creationId xmlns:a16="http://schemas.microsoft.com/office/drawing/2014/main" id="{C24AADE8-0D0E-2E58-C340-64A786575891}"/>
              </a:ext>
            </a:extLst>
          </p:cNvPr>
          <p:cNvSpPr>
            <a:spLocks noGrp="1" noChangeAspect="1"/>
          </p:cNvSpPr>
          <p:nvPr>
            <p:ph type="pic" idx="47" hasCustomPrompt="1"/>
          </p:nvPr>
        </p:nvSpPr>
        <p:spPr>
          <a:xfrm>
            <a:off x="670984" y="1989667"/>
            <a:ext cx="3519299" cy="2405275"/>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12" name="Picture Placeholder 2">
            <a:extLst>
              <a:ext uri="{FF2B5EF4-FFF2-40B4-BE49-F238E27FC236}">
                <a16:creationId xmlns:a16="http://schemas.microsoft.com/office/drawing/2014/main" id="{83C33E46-FE04-DB44-27DB-9D78A9E11450}"/>
              </a:ext>
            </a:extLst>
          </p:cNvPr>
          <p:cNvSpPr>
            <a:spLocks noGrp="1" noChangeAspect="1"/>
          </p:cNvSpPr>
          <p:nvPr>
            <p:ph type="pic" idx="48" hasCustomPrompt="1"/>
          </p:nvPr>
        </p:nvSpPr>
        <p:spPr>
          <a:xfrm>
            <a:off x="670984" y="4541461"/>
            <a:ext cx="3519299" cy="1624391"/>
          </a:xfrm>
          <a:noFill/>
          <a:ln>
            <a:noFill/>
          </a:ln>
        </p:spPr>
        <p:txBody>
          <a:bodyPr anchor="t"/>
          <a:lstStyle>
            <a:lvl1pPr marL="0" indent="0">
              <a:buNone/>
              <a:defRPr lang="en-US" sz="1300" b="0" i="0" kern="1200" dirty="0">
                <a:solidFill>
                  <a:schemeClr val="tx1"/>
                </a:solidFill>
                <a:latin typeface="Arial" panose="020B0604020202020204" pitchFamily="34" charset="0"/>
                <a:ea typeface="+mn-ea"/>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pic>
        <p:nvPicPr>
          <p:cNvPr id="2" name="Afbeelding 1">
            <a:extLst>
              <a:ext uri="{FF2B5EF4-FFF2-40B4-BE49-F238E27FC236}">
                <a16:creationId xmlns:a16="http://schemas.microsoft.com/office/drawing/2014/main" id="{1234034A-654A-FFD2-6DC5-FCE22A2B2380}"/>
              </a:ext>
            </a:extLst>
          </p:cNvPr>
          <p:cNvPicPr>
            <a:picLocks noChangeAspect="1"/>
          </p:cNvPicPr>
          <p:nvPr userDrawn="1"/>
        </p:nvPicPr>
        <p:blipFill>
          <a:blip r:embed="rId2"/>
          <a:srcRect/>
          <a:stretch/>
        </p:blipFill>
        <p:spPr>
          <a:xfrm>
            <a:off x="11466095" y="297010"/>
            <a:ext cx="411579" cy="412920"/>
          </a:xfrm>
          <a:prstGeom prst="rect">
            <a:avLst/>
          </a:prstGeom>
        </p:spPr>
      </p:pic>
      <p:pic>
        <p:nvPicPr>
          <p:cNvPr id="7" name="Afbeelding 6" descr="Afbeelding met tekst, schermopname, Lettertype, nummer&#10;&#10;Automatisch gegenereerde beschrijving">
            <a:extLst>
              <a:ext uri="{FF2B5EF4-FFF2-40B4-BE49-F238E27FC236}">
                <a16:creationId xmlns:a16="http://schemas.microsoft.com/office/drawing/2014/main" id="{F2292194-59D2-7458-4F3C-B4B1680BA28D}"/>
              </a:ext>
            </a:extLst>
          </p:cNvPr>
          <p:cNvPicPr>
            <a:picLocks noChangeAspect="1"/>
          </p:cNvPicPr>
          <p:nvPr userDrawn="1"/>
        </p:nvPicPr>
        <p:blipFill>
          <a:blip r:embed="rId3"/>
          <a:srcRect l="620" t="403" r="2001" b="607"/>
          <a:stretch/>
        </p:blipFill>
        <p:spPr>
          <a:xfrm>
            <a:off x="-1848824" y="791232"/>
            <a:ext cx="1643669" cy="3109661"/>
          </a:xfrm>
          <a:prstGeom prst="rect">
            <a:avLst/>
          </a:prstGeom>
        </p:spPr>
      </p:pic>
      <p:sp>
        <p:nvSpPr>
          <p:cNvPr id="4" name="Tijdelijke aanduiding voor dianummer 14">
            <a:extLst>
              <a:ext uri="{FF2B5EF4-FFF2-40B4-BE49-F238E27FC236}">
                <a16:creationId xmlns:a16="http://schemas.microsoft.com/office/drawing/2014/main" id="{FA151586-84DF-1546-A94A-F9E5BAD6B13D}"/>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151249263"/>
      </p:ext>
    </p:extLst>
  </p:cSld>
  <p:clrMapOvr>
    <a:masterClrMapping/>
  </p:clrMapOvr>
  <p:extLst>
    <p:ext uri="{DCECCB84-F9BA-43D5-87BE-67443E8EF086}">
      <p15:sldGuideLst xmlns:p15="http://schemas.microsoft.com/office/powerpoint/2012/main">
        <p15:guide id="1" pos="1784" userDrawn="1">
          <p15:clr>
            <a:srgbClr val="FBAE40"/>
          </p15:clr>
        </p15:guide>
        <p15:guide id="2" pos="3175" userDrawn="1">
          <p15:clr>
            <a:srgbClr val="FBAE40"/>
          </p15:clr>
        </p15:guide>
        <p15:guide id="3" pos="4565" userDrawn="1">
          <p15:clr>
            <a:srgbClr val="FBAE40"/>
          </p15:clr>
        </p15:guide>
        <p15:guide id="4" pos="5957"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_Afbeelding met bijschrift">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2E396CFC-F1EF-2F8D-BE48-8B3D5BBD9B40}"/>
              </a:ext>
            </a:extLst>
          </p:cNvPr>
          <p:cNvSpPr/>
          <p:nvPr userDrawn="1"/>
        </p:nvSpPr>
        <p:spPr>
          <a:xfrm>
            <a:off x="0" y="1989667"/>
            <a:ext cx="12192000" cy="417618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200"/>
          </a:p>
        </p:txBody>
      </p:sp>
      <p:pic>
        <p:nvPicPr>
          <p:cNvPr id="20" name="Afbeelding 19">
            <a:extLst>
              <a:ext uri="{FF2B5EF4-FFF2-40B4-BE49-F238E27FC236}">
                <a16:creationId xmlns:a16="http://schemas.microsoft.com/office/drawing/2014/main" id="{AE14A949-E836-0A20-85F4-53D2477AB28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0" y="1989668"/>
            <a:ext cx="7545291" cy="4176184"/>
          </a:xfrm>
          <a:prstGeom prst="rect">
            <a:avLst/>
          </a:prstGeom>
        </p:spPr>
      </p:pic>
      <p:sp>
        <p:nvSpPr>
          <p:cNvPr id="2" name="Title 1"/>
          <p:cNvSpPr>
            <a:spLocks noGrp="1"/>
          </p:cNvSpPr>
          <p:nvPr>
            <p:ph type="title" hasCustomPrompt="1"/>
          </p:nvPr>
        </p:nvSpPr>
        <p:spPr>
          <a:xfrm>
            <a:off x="-4256312" y="3341956"/>
            <a:ext cx="2049600" cy="367553"/>
          </a:xfrm>
        </p:spPr>
        <p:txBody>
          <a:bodyPr anchor="t" anchorCtr="0"/>
          <a:lstStyle>
            <a:lvl1pPr>
              <a:defRPr sz="3200"/>
            </a:lvl1pPr>
          </a:lstStyle>
          <a:p>
            <a:r>
              <a:rPr lang="nl-NL"/>
              <a:t>aantal</a:t>
            </a:r>
            <a:endParaRPr lang="en-US"/>
          </a:p>
        </p:txBody>
      </p:sp>
      <p:sp>
        <p:nvSpPr>
          <p:cNvPr id="4" name="Text Placeholder 3"/>
          <p:cNvSpPr>
            <a:spLocks noGrp="1"/>
          </p:cNvSpPr>
          <p:nvPr>
            <p:ph type="body" sz="half" idx="2" hasCustomPrompt="1"/>
          </p:nvPr>
        </p:nvSpPr>
        <p:spPr>
          <a:xfrm>
            <a:off x="-4251640" y="2770305"/>
            <a:ext cx="1920000" cy="210669"/>
          </a:xfrm>
        </p:spPr>
        <p:txBody>
          <a:bodyPr/>
          <a:lstStyle>
            <a:lvl1pPr marL="0" indent="0">
              <a:buNone/>
              <a:defRPr sz="1800" b="1"/>
            </a:lvl1pPr>
            <a:lvl2pPr marL="10584" indent="0" algn="l">
              <a:buNone/>
              <a:tabLst/>
              <a:defRPr sz="18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Naam</a:t>
            </a:r>
          </a:p>
        </p:txBody>
      </p:sp>
      <p:sp>
        <p:nvSpPr>
          <p:cNvPr id="77" name="Tijdelijke aanduiding voor tekst 2">
            <a:extLst>
              <a:ext uri="{FF2B5EF4-FFF2-40B4-BE49-F238E27FC236}">
                <a16:creationId xmlns:a16="http://schemas.microsoft.com/office/drawing/2014/main" id="{380917EC-FE11-F513-B2F5-19CBC2410FBB}"/>
              </a:ext>
            </a:extLst>
          </p:cNvPr>
          <p:cNvSpPr>
            <a:spLocks noGrp="1"/>
          </p:cNvSpPr>
          <p:nvPr>
            <p:ph type="body" idx="41" hasCustomPrompt="1"/>
          </p:nvPr>
        </p:nvSpPr>
        <p:spPr>
          <a:xfrm>
            <a:off x="670984" y="1028700"/>
            <a:ext cx="10849504" cy="782431"/>
          </a:xfrm>
        </p:spPr>
        <p:txBody>
          <a:bodyPr anchor="t" anchorCtr="0">
            <a:noAutofit/>
          </a:bodyPr>
          <a:lstStyle>
            <a:lvl1pPr marL="0" indent="0">
              <a:lnSpc>
                <a:spcPct val="85000"/>
              </a:lnSpc>
              <a:spcBef>
                <a:spcPts val="400"/>
              </a:spcBef>
              <a:spcAft>
                <a:spcPts val="400"/>
              </a:spcAft>
              <a:buNone/>
              <a:defRPr sz="4500">
                <a:solidFill>
                  <a:schemeClr val="tx1"/>
                </a:solidFill>
              </a:defRPr>
            </a:lvl1pPr>
            <a:lvl2pPr marL="609570" indent="0">
              <a:buNone/>
              <a:defRPr sz="2667">
                <a:solidFill>
                  <a:schemeClr val="tx1">
                    <a:tint val="82000"/>
                  </a:schemeClr>
                </a:solidFill>
              </a:defRPr>
            </a:lvl2pPr>
            <a:lvl3pPr marL="1219139" indent="0">
              <a:buNone/>
              <a:defRPr sz="2400">
                <a:solidFill>
                  <a:schemeClr val="tx1">
                    <a:tint val="82000"/>
                  </a:schemeClr>
                </a:solidFill>
              </a:defRPr>
            </a:lvl3pPr>
            <a:lvl4pPr marL="1828709" indent="0">
              <a:buNone/>
              <a:defRPr sz="2133">
                <a:solidFill>
                  <a:schemeClr val="tx1">
                    <a:tint val="82000"/>
                  </a:schemeClr>
                </a:solidFill>
              </a:defRPr>
            </a:lvl4pPr>
            <a:lvl5pPr marL="2438278" indent="0">
              <a:buNone/>
              <a:defRPr sz="2133">
                <a:solidFill>
                  <a:schemeClr val="tx1">
                    <a:tint val="82000"/>
                  </a:schemeClr>
                </a:solidFill>
              </a:defRPr>
            </a:lvl5pPr>
            <a:lvl6pPr marL="3047848" indent="0">
              <a:buNone/>
              <a:defRPr sz="2133">
                <a:solidFill>
                  <a:schemeClr val="tx1">
                    <a:tint val="82000"/>
                  </a:schemeClr>
                </a:solidFill>
              </a:defRPr>
            </a:lvl6pPr>
            <a:lvl7pPr marL="3657417" indent="0">
              <a:buNone/>
              <a:defRPr sz="2133">
                <a:solidFill>
                  <a:schemeClr val="tx1">
                    <a:tint val="82000"/>
                  </a:schemeClr>
                </a:solidFill>
              </a:defRPr>
            </a:lvl7pPr>
            <a:lvl8pPr marL="4266987" indent="0">
              <a:buNone/>
              <a:defRPr sz="2133">
                <a:solidFill>
                  <a:schemeClr val="tx1">
                    <a:tint val="82000"/>
                  </a:schemeClr>
                </a:solidFill>
              </a:defRPr>
            </a:lvl8pPr>
            <a:lvl9pPr marL="4876557" indent="0">
              <a:buNone/>
              <a:defRPr sz="2133">
                <a:solidFill>
                  <a:schemeClr val="tx1">
                    <a:tint val="82000"/>
                  </a:schemeClr>
                </a:solidFill>
              </a:defRPr>
            </a:lvl9pPr>
          </a:lstStyle>
          <a:p>
            <a:pPr marL="0" marR="0" lvl="0" indent="0" algn="l" defTabSz="914377" rtl="0" eaLnBrk="1" fontAlgn="auto" latinLnBrk="0" hangingPunct="1">
              <a:lnSpc>
                <a:spcPct val="80000"/>
              </a:lnSpc>
              <a:spcBef>
                <a:spcPts val="1000"/>
              </a:spcBef>
              <a:spcAft>
                <a:spcPts val="0"/>
              </a:spcAft>
              <a:buClrTx/>
              <a:buSzTx/>
              <a:buFontTx/>
              <a:buNone/>
              <a:tabLst/>
              <a:defRPr/>
            </a:pPr>
            <a:r>
              <a:rPr lang="nl-NL"/>
              <a:t>Titel</a:t>
            </a:r>
          </a:p>
          <a:p>
            <a:pPr marL="0" marR="0" lvl="0" indent="0" algn="l" defTabSz="914377" rtl="0" eaLnBrk="1" fontAlgn="auto" latinLnBrk="0" hangingPunct="1">
              <a:lnSpc>
                <a:spcPct val="80000"/>
              </a:lnSpc>
              <a:spcBef>
                <a:spcPts val="1000"/>
              </a:spcBef>
              <a:spcAft>
                <a:spcPts val="0"/>
              </a:spcAft>
              <a:buClrTx/>
              <a:buSzTx/>
              <a:buFontTx/>
              <a:buNone/>
              <a:tabLst/>
              <a:defRPr/>
            </a:pPr>
            <a:endParaRPr lang="nl-NL"/>
          </a:p>
        </p:txBody>
      </p:sp>
      <p:sp>
        <p:nvSpPr>
          <p:cNvPr id="3" name="Text Placeholder 3">
            <a:extLst>
              <a:ext uri="{FF2B5EF4-FFF2-40B4-BE49-F238E27FC236}">
                <a16:creationId xmlns:a16="http://schemas.microsoft.com/office/drawing/2014/main" id="{FC66A6B7-990A-7BCD-6E20-D0BB6E980A51}"/>
              </a:ext>
            </a:extLst>
          </p:cNvPr>
          <p:cNvSpPr>
            <a:spLocks noGrp="1"/>
          </p:cNvSpPr>
          <p:nvPr>
            <p:ph type="body" sz="half" idx="42" hasCustomPrompt="1"/>
          </p:nvPr>
        </p:nvSpPr>
        <p:spPr>
          <a:xfrm>
            <a:off x="-4251640" y="2994277"/>
            <a:ext cx="1920000" cy="210669"/>
          </a:xfrm>
        </p:spPr>
        <p:txBody>
          <a:bodyPr/>
          <a:lstStyle>
            <a:lvl1pPr marL="0" indent="0">
              <a:buNone/>
              <a:defRPr sz="1600" b="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departement</a:t>
            </a:r>
          </a:p>
        </p:txBody>
      </p:sp>
      <p:sp>
        <p:nvSpPr>
          <p:cNvPr id="133" name="Picture Placeholder 2">
            <a:extLst>
              <a:ext uri="{FF2B5EF4-FFF2-40B4-BE49-F238E27FC236}">
                <a16:creationId xmlns:a16="http://schemas.microsoft.com/office/drawing/2014/main" id="{B02DD9B3-8552-0AA3-24BC-5337CF685692}"/>
              </a:ext>
            </a:extLst>
          </p:cNvPr>
          <p:cNvSpPr>
            <a:spLocks noGrp="1"/>
          </p:cNvSpPr>
          <p:nvPr>
            <p:ph type="pic" idx="98" hasCustomPrompt="1"/>
          </p:nvPr>
        </p:nvSpPr>
        <p:spPr>
          <a:xfrm>
            <a:off x="-4242016" y="4150878"/>
            <a:ext cx="1920000" cy="1536000"/>
          </a:xfrm>
          <a:noFill/>
          <a:ln>
            <a:noFill/>
          </a:ln>
        </p:spPr>
        <p:txBody>
          <a:bodyPr anchor="t"/>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6" name="Text Placeholder 3">
            <a:extLst>
              <a:ext uri="{FF2B5EF4-FFF2-40B4-BE49-F238E27FC236}">
                <a16:creationId xmlns:a16="http://schemas.microsoft.com/office/drawing/2014/main" id="{5515864A-9F03-1980-491E-352C8CA12F36}"/>
              </a:ext>
            </a:extLst>
          </p:cNvPr>
          <p:cNvSpPr>
            <a:spLocks noGrp="1"/>
          </p:cNvSpPr>
          <p:nvPr>
            <p:ph type="body" sz="half" idx="109" hasCustomPrompt="1"/>
          </p:nvPr>
        </p:nvSpPr>
        <p:spPr>
          <a:xfrm>
            <a:off x="-4244654" y="3837749"/>
            <a:ext cx="1920000" cy="210669"/>
          </a:xfrm>
        </p:spPr>
        <p:txBody>
          <a:bodyPr/>
          <a:lstStyle>
            <a:lvl1pPr marL="0" indent="0">
              <a:buNone/>
              <a:defRPr lang="nl-NL" sz="2400" b="1" kern="1200" dirty="0">
                <a:solidFill>
                  <a:schemeClr val="tx1"/>
                </a:solidFill>
                <a:latin typeface="+mj-lt"/>
                <a:ea typeface="+mn-ea"/>
                <a:cs typeface="+mn-cs"/>
              </a:defRPr>
            </a:lvl1pPr>
            <a:lvl2pPr marL="10584" indent="0" algn="l">
              <a:buNone/>
              <a:tabLst/>
              <a:defRPr sz="18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lvl="0" indent="0" algn="l" defTabSz="914377" rtl="0" eaLnBrk="1" latinLnBrk="0" hangingPunct="1">
              <a:lnSpc>
                <a:spcPct val="80000"/>
              </a:lnSpc>
              <a:spcBef>
                <a:spcPts val="1000"/>
              </a:spcBef>
              <a:buFontTx/>
              <a:buNone/>
              <a:tabLst/>
            </a:pPr>
            <a:r>
              <a:rPr lang="nl-NL"/>
              <a:t>Naam</a:t>
            </a:r>
          </a:p>
        </p:txBody>
      </p:sp>
      <p:pic>
        <p:nvPicPr>
          <p:cNvPr id="22" name="Afbeelding 21">
            <a:extLst>
              <a:ext uri="{FF2B5EF4-FFF2-40B4-BE49-F238E27FC236}">
                <a16:creationId xmlns:a16="http://schemas.microsoft.com/office/drawing/2014/main" id="{3CFDF5CC-57DE-C716-9113-768389D957F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flipV="1">
            <a:off x="6699549" y="1989668"/>
            <a:ext cx="5492451" cy="4176184"/>
          </a:xfrm>
          <a:prstGeom prst="rect">
            <a:avLst/>
          </a:prstGeom>
        </p:spPr>
      </p:pic>
      <p:pic>
        <p:nvPicPr>
          <p:cNvPr id="5" name="Afbeelding 4">
            <a:extLst>
              <a:ext uri="{FF2B5EF4-FFF2-40B4-BE49-F238E27FC236}">
                <a16:creationId xmlns:a16="http://schemas.microsoft.com/office/drawing/2014/main" id="{6E6D11C3-ADCB-6D28-6F46-CF8F6933A91B}"/>
              </a:ext>
            </a:extLst>
          </p:cNvPr>
          <p:cNvPicPr>
            <a:picLocks noChangeAspect="1"/>
          </p:cNvPicPr>
          <p:nvPr userDrawn="1"/>
        </p:nvPicPr>
        <p:blipFill>
          <a:blip r:embed="rId4"/>
          <a:srcRect/>
          <a:stretch/>
        </p:blipFill>
        <p:spPr>
          <a:xfrm>
            <a:off x="11466095" y="297010"/>
            <a:ext cx="411579" cy="412920"/>
          </a:xfrm>
          <a:prstGeom prst="rect">
            <a:avLst/>
          </a:prstGeom>
        </p:spPr>
      </p:pic>
      <p:pic>
        <p:nvPicPr>
          <p:cNvPr id="8" name="Afbeelding 7" descr="Afbeelding met tekst, schermopname, Lettertype, nummer&#10;&#10;Automatisch gegenereerde beschrijving">
            <a:extLst>
              <a:ext uri="{FF2B5EF4-FFF2-40B4-BE49-F238E27FC236}">
                <a16:creationId xmlns:a16="http://schemas.microsoft.com/office/drawing/2014/main" id="{0E5ABBEB-A74B-E41A-6CE8-5CA67A5FCC1E}"/>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7" name="Tijdelijke aanduiding voor dianummer 14">
            <a:extLst>
              <a:ext uri="{FF2B5EF4-FFF2-40B4-BE49-F238E27FC236}">
                <a16:creationId xmlns:a16="http://schemas.microsoft.com/office/drawing/2014/main" id="{A1526149-42BC-829E-B90B-7533E3BB115B}"/>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2172315796"/>
      </p:ext>
    </p:extLst>
  </p:cSld>
  <p:clrMapOvr>
    <a:masterClrMapping/>
  </p:clrMapOvr>
  <p:extLst>
    <p:ext uri="{DCECCB84-F9BA-43D5-87BE-67443E8EF086}">
      <p15:sldGuideLst xmlns:p15="http://schemas.microsoft.com/office/powerpoint/2012/main">
        <p15:guide id="1" pos="1813">
          <p15:clr>
            <a:srgbClr val="FBAE40"/>
          </p15:clr>
        </p15:guide>
        <p15:guide id="2" pos="3235">
          <p15:clr>
            <a:srgbClr val="FBAE40"/>
          </p15:clr>
        </p15:guide>
        <p15:guide id="3" pos="4627">
          <p15:clr>
            <a:srgbClr val="FBAE40"/>
          </p15:clr>
        </p15:guide>
        <p15:guide id="4" pos="60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ogrammen (3)">
    <p:spTree>
      <p:nvGrpSpPr>
        <p:cNvPr id="1" name=""/>
        <p:cNvGrpSpPr/>
        <p:nvPr/>
      </p:nvGrpSpPr>
      <p:grpSpPr>
        <a:xfrm>
          <a:off x="0" y="0"/>
          <a:ext cx="0" cy="0"/>
          <a:chOff x="0" y="0"/>
          <a:chExt cx="0" cy="0"/>
        </a:xfrm>
      </p:grpSpPr>
      <p:sp>
        <p:nvSpPr>
          <p:cNvPr id="72" name="Text Placeholder 3">
            <a:extLst>
              <a:ext uri="{FF2B5EF4-FFF2-40B4-BE49-F238E27FC236}">
                <a16:creationId xmlns:a16="http://schemas.microsoft.com/office/drawing/2014/main" id="{4D43EA65-5DCB-3C02-5461-E3390282F54B}"/>
              </a:ext>
            </a:extLst>
          </p:cNvPr>
          <p:cNvSpPr>
            <a:spLocks noGrp="1"/>
          </p:cNvSpPr>
          <p:nvPr>
            <p:ph type="body" sz="half" idx="36" hasCustomPrompt="1"/>
          </p:nvPr>
        </p:nvSpPr>
        <p:spPr>
          <a:xfrm>
            <a:off x="937219" y="4757454"/>
            <a:ext cx="2900761" cy="453960"/>
          </a:xfrm>
        </p:spPr>
        <p:txBody>
          <a:bodyPr/>
          <a:lstStyle>
            <a:lvl1pPr marL="0" indent="0">
              <a:lnSpc>
                <a:spcPct val="85000"/>
              </a:lnSpc>
              <a:spcBef>
                <a:spcPts val="300"/>
              </a:spcBef>
              <a:spcAft>
                <a:spcPts val="300"/>
              </a:spcAft>
              <a:buNone/>
              <a:defRPr lang="nl-NL" sz="2400" b="1" i="0" kern="1200" dirty="0" smtClean="0">
                <a:solidFill>
                  <a:schemeClr val="tx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Titel</a:t>
            </a:r>
          </a:p>
        </p:txBody>
      </p:sp>
      <p:sp>
        <p:nvSpPr>
          <p:cNvPr id="13" name="Picture Placeholder 2">
            <a:extLst>
              <a:ext uri="{FF2B5EF4-FFF2-40B4-BE49-F238E27FC236}">
                <a16:creationId xmlns:a16="http://schemas.microsoft.com/office/drawing/2014/main" id="{296F07DA-200E-5389-A251-AEF3F7204E92}"/>
              </a:ext>
            </a:extLst>
          </p:cNvPr>
          <p:cNvSpPr>
            <a:spLocks noGrp="1"/>
          </p:cNvSpPr>
          <p:nvPr>
            <p:ph type="pic" idx="12" hasCustomPrompt="1"/>
          </p:nvPr>
        </p:nvSpPr>
        <p:spPr>
          <a:xfrm>
            <a:off x="0" y="1028699"/>
            <a:ext cx="12192000" cy="2581488"/>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4" name="Text Placeholder 3">
            <a:extLst>
              <a:ext uri="{FF2B5EF4-FFF2-40B4-BE49-F238E27FC236}">
                <a16:creationId xmlns:a16="http://schemas.microsoft.com/office/drawing/2014/main" id="{76C7D966-E263-CB0C-E49B-512D47FAEBF5}"/>
              </a:ext>
            </a:extLst>
          </p:cNvPr>
          <p:cNvSpPr>
            <a:spLocks noGrp="1"/>
          </p:cNvSpPr>
          <p:nvPr>
            <p:ph type="body" sz="half" idx="31" hasCustomPrompt="1"/>
          </p:nvPr>
        </p:nvSpPr>
        <p:spPr>
          <a:xfrm>
            <a:off x="670985" y="-15345"/>
            <a:ext cx="2161115" cy="672571"/>
          </a:xfrm>
          <a:solidFill>
            <a:srgbClr val="AE9A64"/>
          </a:solidFill>
        </p:spPr>
        <p:txBody>
          <a:bodyPr wrap="square" lIns="72000" tIns="396000" rIns="72000" bIns="0" anchor="b" anchorCtr="0">
            <a:noAutofit/>
          </a:bodyPr>
          <a:lstStyle>
            <a:lvl1pPr marL="0" indent="0">
              <a:buNone/>
              <a:defRPr lang="nl-NL" sz="1800" b="1"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lvl="0" indent="0" algn="l" defTabSz="914400" rtl="0" eaLnBrk="1" latinLnBrk="0" hangingPunct="1">
              <a:lnSpc>
                <a:spcPct val="80000"/>
              </a:lnSpc>
              <a:spcBef>
                <a:spcPts val="1000"/>
              </a:spcBef>
              <a:buFontTx/>
              <a:buNone/>
            </a:pPr>
            <a:r>
              <a:rPr lang="nl-NL"/>
              <a:t>TITEL</a:t>
            </a:r>
          </a:p>
        </p:txBody>
      </p:sp>
      <p:sp>
        <p:nvSpPr>
          <p:cNvPr id="9" name="Text Placeholder 3">
            <a:extLst>
              <a:ext uri="{FF2B5EF4-FFF2-40B4-BE49-F238E27FC236}">
                <a16:creationId xmlns:a16="http://schemas.microsoft.com/office/drawing/2014/main" id="{4A193845-134A-37A5-EDA2-B23CF68805A9}"/>
              </a:ext>
            </a:extLst>
          </p:cNvPr>
          <p:cNvSpPr>
            <a:spLocks noGrp="1"/>
          </p:cNvSpPr>
          <p:nvPr>
            <p:ph type="body" sz="half" idx="50" hasCustomPrompt="1"/>
          </p:nvPr>
        </p:nvSpPr>
        <p:spPr>
          <a:xfrm>
            <a:off x="4646373" y="4757454"/>
            <a:ext cx="2899254" cy="453960"/>
          </a:xfrm>
        </p:spPr>
        <p:txBody>
          <a:bodyPr/>
          <a:lstStyle>
            <a:lvl1pPr marL="0" indent="0">
              <a:lnSpc>
                <a:spcPct val="85000"/>
              </a:lnSpc>
              <a:spcBef>
                <a:spcPts val="300"/>
              </a:spcBef>
              <a:spcAft>
                <a:spcPts val="300"/>
              </a:spcAft>
              <a:buNone/>
              <a:defRPr lang="nl-NL" sz="2400" b="1" i="0" kern="1200" dirty="0">
                <a:solidFill>
                  <a:schemeClr val="tx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Titel</a:t>
            </a:r>
          </a:p>
        </p:txBody>
      </p:sp>
      <p:sp>
        <p:nvSpPr>
          <p:cNvPr id="10" name="Text Placeholder 3">
            <a:extLst>
              <a:ext uri="{FF2B5EF4-FFF2-40B4-BE49-F238E27FC236}">
                <a16:creationId xmlns:a16="http://schemas.microsoft.com/office/drawing/2014/main" id="{07732991-3F3B-6B67-6E90-E341756F34E4}"/>
              </a:ext>
            </a:extLst>
          </p:cNvPr>
          <p:cNvSpPr>
            <a:spLocks noGrp="1"/>
          </p:cNvSpPr>
          <p:nvPr>
            <p:ph type="body" sz="half" idx="51" hasCustomPrompt="1"/>
          </p:nvPr>
        </p:nvSpPr>
        <p:spPr>
          <a:xfrm>
            <a:off x="8355526" y="4757454"/>
            <a:ext cx="2897747" cy="453960"/>
          </a:xfrm>
        </p:spPr>
        <p:txBody>
          <a:bodyPr/>
          <a:lstStyle>
            <a:lvl1pPr marL="0" indent="0">
              <a:lnSpc>
                <a:spcPct val="85000"/>
              </a:lnSpc>
              <a:spcBef>
                <a:spcPts val="300"/>
              </a:spcBef>
              <a:spcAft>
                <a:spcPts val="300"/>
              </a:spcAft>
              <a:buNone/>
              <a:defRPr lang="nl-NL" sz="2400" b="1" i="0" kern="1200" dirty="0">
                <a:solidFill>
                  <a:schemeClr val="tx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marR="0" lvl="0" indent="0" algn="l" defTabSz="914400" rtl="0" eaLnBrk="1" fontAlgn="auto" latinLnBrk="0" hangingPunct="1">
              <a:lnSpc>
                <a:spcPct val="80000"/>
              </a:lnSpc>
              <a:spcBef>
                <a:spcPts val="1000"/>
              </a:spcBef>
              <a:spcAft>
                <a:spcPts val="0"/>
              </a:spcAft>
              <a:buClrTx/>
              <a:buSzTx/>
              <a:buFontTx/>
              <a:buNone/>
              <a:tabLst/>
              <a:defRPr/>
            </a:pPr>
            <a:r>
              <a:rPr lang="nl-NL"/>
              <a:t>Titel</a:t>
            </a:r>
          </a:p>
          <a:p>
            <a:pPr marL="0" lvl="0" indent="0" algn="l" defTabSz="914400" rtl="0" eaLnBrk="1" latinLnBrk="0" hangingPunct="1">
              <a:lnSpc>
                <a:spcPct val="80000"/>
              </a:lnSpc>
              <a:spcBef>
                <a:spcPts val="1000"/>
              </a:spcBef>
              <a:buFontTx/>
              <a:buNone/>
            </a:pPr>
            <a:endParaRPr lang="nl-NL"/>
          </a:p>
        </p:txBody>
      </p:sp>
      <p:sp>
        <p:nvSpPr>
          <p:cNvPr id="11" name="Text Placeholder 3">
            <a:extLst>
              <a:ext uri="{FF2B5EF4-FFF2-40B4-BE49-F238E27FC236}">
                <a16:creationId xmlns:a16="http://schemas.microsoft.com/office/drawing/2014/main" id="{C7C0C44E-9196-7442-7071-50854A1BE980}"/>
              </a:ext>
            </a:extLst>
          </p:cNvPr>
          <p:cNvSpPr>
            <a:spLocks noGrp="1"/>
          </p:cNvSpPr>
          <p:nvPr>
            <p:ph type="body" sz="half" idx="52" hasCustomPrompt="1"/>
          </p:nvPr>
        </p:nvSpPr>
        <p:spPr>
          <a:xfrm>
            <a:off x="937219" y="5214859"/>
            <a:ext cx="2900761" cy="1183049"/>
          </a:xfrm>
        </p:spPr>
        <p:txBody>
          <a:bodyPr/>
          <a:lstStyle>
            <a:lvl1pPr marL="0" indent="0">
              <a:lnSpc>
                <a:spcPct val="85000"/>
              </a:lnSpc>
              <a:spcBef>
                <a:spcPts val="300"/>
              </a:spcBef>
              <a:spcAft>
                <a:spcPts val="300"/>
              </a:spcAft>
              <a:buNone/>
              <a:defRPr lang="nl-NL" sz="1600" b="0" i="0" kern="1200" dirty="0">
                <a:solidFill>
                  <a:schemeClr val="tx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lvl="0" indent="0" algn="l" defTabSz="914400" rtl="0" eaLnBrk="1" latinLnBrk="0" hangingPunct="1">
              <a:lnSpc>
                <a:spcPct val="80000"/>
              </a:lnSpc>
              <a:spcBef>
                <a:spcPts val="1000"/>
              </a:spcBef>
              <a:buFontTx/>
              <a:buNone/>
            </a:pPr>
            <a:r>
              <a:rPr lang="nl-NL"/>
              <a:t>Tekst</a:t>
            </a:r>
          </a:p>
        </p:txBody>
      </p:sp>
      <p:sp>
        <p:nvSpPr>
          <p:cNvPr id="16" name="Text Placeholder 3">
            <a:extLst>
              <a:ext uri="{FF2B5EF4-FFF2-40B4-BE49-F238E27FC236}">
                <a16:creationId xmlns:a16="http://schemas.microsoft.com/office/drawing/2014/main" id="{FB8A0626-B3F0-FAB1-569E-A7E899B30035}"/>
              </a:ext>
            </a:extLst>
          </p:cNvPr>
          <p:cNvSpPr>
            <a:spLocks noGrp="1"/>
          </p:cNvSpPr>
          <p:nvPr>
            <p:ph type="body" sz="half" idx="56" hasCustomPrompt="1"/>
          </p:nvPr>
        </p:nvSpPr>
        <p:spPr>
          <a:xfrm>
            <a:off x="4646373" y="5214859"/>
            <a:ext cx="2899254" cy="1183049"/>
          </a:xfrm>
        </p:spPr>
        <p:txBody>
          <a:bodyPr/>
          <a:lstStyle>
            <a:lvl1pPr marL="0" indent="0">
              <a:lnSpc>
                <a:spcPct val="85000"/>
              </a:lnSpc>
              <a:spcBef>
                <a:spcPts val="300"/>
              </a:spcBef>
              <a:spcAft>
                <a:spcPts val="300"/>
              </a:spcAft>
              <a:buNone/>
              <a:defRPr lang="nl-NL" sz="1600" b="0" i="0" kern="1200" dirty="0">
                <a:solidFill>
                  <a:schemeClr val="tx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lvl="0" indent="0" algn="l" defTabSz="914400" rtl="0" eaLnBrk="1" latinLnBrk="0" hangingPunct="1">
              <a:lnSpc>
                <a:spcPct val="80000"/>
              </a:lnSpc>
              <a:spcBef>
                <a:spcPts val="1000"/>
              </a:spcBef>
              <a:buFontTx/>
              <a:buNone/>
            </a:pPr>
            <a:r>
              <a:rPr lang="nl-NL"/>
              <a:t>Tekst</a:t>
            </a:r>
          </a:p>
        </p:txBody>
      </p:sp>
      <p:sp>
        <p:nvSpPr>
          <p:cNvPr id="17" name="Text Placeholder 3">
            <a:extLst>
              <a:ext uri="{FF2B5EF4-FFF2-40B4-BE49-F238E27FC236}">
                <a16:creationId xmlns:a16="http://schemas.microsoft.com/office/drawing/2014/main" id="{DCFA15F5-4BF3-00CE-2E06-DFB9FC6D3A10}"/>
              </a:ext>
            </a:extLst>
          </p:cNvPr>
          <p:cNvSpPr>
            <a:spLocks noGrp="1"/>
          </p:cNvSpPr>
          <p:nvPr>
            <p:ph type="body" sz="half" idx="57" hasCustomPrompt="1"/>
          </p:nvPr>
        </p:nvSpPr>
        <p:spPr>
          <a:xfrm>
            <a:off x="8355526" y="5214859"/>
            <a:ext cx="2897747" cy="1183049"/>
          </a:xfrm>
        </p:spPr>
        <p:txBody>
          <a:bodyPr/>
          <a:lstStyle>
            <a:lvl1pPr marL="0" indent="0">
              <a:lnSpc>
                <a:spcPct val="85000"/>
              </a:lnSpc>
              <a:spcBef>
                <a:spcPts val="300"/>
              </a:spcBef>
              <a:spcAft>
                <a:spcPts val="300"/>
              </a:spcAft>
              <a:buNone/>
              <a:defRPr lang="nl-NL" sz="1600" b="0" i="0" kern="1200" dirty="0">
                <a:solidFill>
                  <a:schemeClr val="tx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lvl="0" indent="0" algn="l" defTabSz="914400" rtl="0" eaLnBrk="1" latinLnBrk="0" hangingPunct="1">
              <a:lnSpc>
                <a:spcPct val="80000"/>
              </a:lnSpc>
              <a:spcBef>
                <a:spcPts val="1000"/>
              </a:spcBef>
              <a:buFontTx/>
              <a:buNone/>
            </a:pPr>
            <a:r>
              <a:rPr lang="nl-NL"/>
              <a:t>Tekst</a:t>
            </a:r>
          </a:p>
        </p:txBody>
      </p:sp>
      <p:cxnSp>
        <p:nvCxnSpPr>
          <p:cNvPr id="36" name="Rechte verbindingslijn 35">
            <a:extLst>
              <a:ext uri="{FF2B5EF4-FFF2-40B4-BE49-F238E27FC236}">
                <a16:creationId xmlns:a16="http://schemas.microsoft.com/office/drawing/2014/main" id="{92C45B99-7830-B01D-C073-6EF7D22BA4F9}"/>
              </a:ext>
            </a:extLst>
          </p:cNvPr>
          <p:cNvCxnSpPr>
            <a:cxnSpLocks/>
          </p:cNvCxnSpPr>
          <p:nvPr userDrawn="1"/>
        </p:nvCxnSpPr>
        <p:spPr>
          <a:xfrm>
            <a:off x="2387600" y="4308944"/>
            <a:ext cx="0" cy="34483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Rechte verbindingslijn 36">
            <a:extLst>
              <a:ext uri="{FF2B5EF4-FFF2-40B4-BE49-F238E27FC236}">
                <a16:creationId xmlns:a16="http://schemas.microsoft.com/office/drawing/2014/main" id="{B027CFFD-4593-C1E2-C714-CA2100244231}"/>
              </a:ext>
            </a:extLst>
          </p:cNvPr>
          <p:cNvCxnSpPr/>
          <p:nvPr userDrawn="1"/>
        </p:nvCxnSpPr>
        <p:spPr>
          <a:xfrm>
            <a:off x="6096000" y="4308944"/>
            <a:ext cx="0" cy="34483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Rechte verbindingslijn 37">
            <a:extLst>
              <a:ext uri="{FF2B5EF4-FFF2-40B4-BE49-F238E27FC236}">
                <a16:creationId xmlns:a16="http://schemas.microsoft.com/office/drawing/2014/main" id="{C5DDCAEA-5192-EEFE-9390-38322C320471}"/>
              </a:ext>
            </a:extLst>
          </p:cNvPr>
          <p:cNvCxnSpPr/>
          <p:nvPr userDrawn="1"/>
        </p:nvCxnSpPr>
        <p:spPr>
          <a:xfrm>
            <a:off x="9803246" y="4308944"/>
            <a:ext cx="0" cy="34483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0" name="Tijdelijke aanduiding voor afbeelding 39">
            <a:extLst>
              <a:ext uri="{FF2B5EF4-FFF2-40B4-BE49-F238E27FC236}">
                <a16:creationId xmlns:a16="http://schemas.microsoft.com/office/drawing/2014/main" id="{16550F03-8780-D242-5D4D-67F0ACBB5492}"/>
              </a:ext>
            </a:extLst>
          </p:cNvPr>
          <p:cNvSpPr>
            <a:spLocks noGrp="1"/>
          </p:cNvSpPr>
          <p:nvPr>
            <p:ph type="pic" sz="quarter" idx="65" hasCustomPrompt="1"/>
          </p:nvPr>
        </p:nvSpPr>
        <p:spPr>
          <a:xfrm>
            <a:off x="1712600" y="2988410"/>
            <a:ext cx="1350000" cy="1350000"/>
          </a:xfrm>
          <a:prstGeom prst="ellipse">
            <a:avLst/>
          </a:prstGeom>
          <a:solidFill>
            <a:schemeClr val="tx1"/>
          </a:solidFill>
          <a:ln>
            <a:noFill/>
          </a:ln>
        </p:spPr>
        <p:txBody>
          <a:bodyPr/>
          <a:lstStyle>
            <a:lvl1pPr algn="ctr">
              <a:defRPr sz="1300" b="0">
                <a:solidFill>
                  <a:schemeClr val="bg1"/>
                </a:solidFill>
              </a:defRPr>
            </a:lvl1pPr>
          </a:lstStyle>
          <a:p>
            <a:r>
              <a:rPr lang="nl-BE"/>
              <a:t>pictogram</a:t>
            </a:r>
          </a:p>
        </p:txBody>
      </p:sp>
      <p:sp>
        <p:nvSpPr>
          <p:cNvPr id="41" name="Tijdelijke aanduiding voor afbeelding 39">
            <a:extLst>
              <a:ext uri="{FF2B5EF4-FFF2-40B4-BE49-F238E27FC236}">
                <a16:creationId xmlns:a16="http://schemas.microsoft.com/office/drawing/2014/main" id="{ECFCEDAC-2C7F-54CA-69F6-A7F8F787C932}"/>
              </a:ext>
            </a:extLst>
          </p:cNvPr>
          <p:cNvSpPr>
            <a:spLocks noGrp="1"/>
          </p:cNvSpPr>
          <p:nvPr>
            <p:ph type="pic" sz="quarter" idx="66" hasCustomPrompt="1"/>
          </p:nvPr>
        </p:nvSpPr>
        <p:spPr>
          <a:xfrm>
            <a:off x="5421000" y="2988410"/>
            <a:ext cx="1350000" cy="1350000"/>
          </a:xfrm>
          <a:prstGeom prst="ellipse">
            <a:avLst/>
          </a:prstGeom>
          <a:solidFill>
            <a:schemeClr val="tx1"/>
          </a:solidFill>
          <a:ln>
            <a:noFill/>
          </a:ln>
        </p:spPr>
        <p:txBody>
          <a:bodyPr/>
          <a:lstStyle>
            <a:lvl1pPr algn="ctr">
              <a:defRPr sz="1300" b="0">
                <a:solidFill>
                  <a:schemeClr val="bg1"/>
                </a:solidFill>
              </a:defRPr>
            </a:lvl1pPr>
          </a:lstStyle>
          <a:p>
            <a:r>
              <a:rPr lang="nl-BE"/>
              <a:t>pictogram</a:t>
            </a:r>
          </a:p>
        </p:txBody>
      </p:sp>
      <p:sp>
        <p:nvSpPr>
          <p:cNvPr id="42" name="Tijdelijke aanduiding voor afbeelding 39">
            <a:extLst>
              <a:ext uri="{FF2B5EF4-FFF2-40B4-BE49-F238E27FC236}">
                <a16:creationId xmlns:a16="http://schemas.microsoft.com/office/drawing/2014/main" id="{660AA9EF-EC05-1383-70C9-0CAA3135FAB2}"/>
              </a:ext>
            </a:extLst>
          </p:cNvPr>
          <p:cNvSpPr>
            <a:spLocks noGrp="1"/>
          </p:cNvSpPr>
          <p:nvPr>
            <p:ph type="pic" sz="quarter" idx="67" hasCustomPrompt="1"/>
          </p:nvPr>
        </p:nvSpPr>
        <p:spPr>
          <a:xfrm>
            <a:off x="9120336" y="2988410"/>
            <a:ext cx="1350000" cy="1350000"/>
          </a:xfrm>
          <a:prstGeom prst="ellipse">
            <a:avLst/>
          </a:prstGeom>
          <a:solidFill>
            <a:schemeClr val="tx1"/>
          </a:solidFill>
          <a:ln>
            <a:noFill/>
          </a:ln>
        </p:spPr>
        <p:txBody>
          <a:bodyPr/>
          <a:lstStyle>
            <a:lvl1pPr algn="ctr">
              <a:defRPr sz="1300" b="0">
                <a:solidFill>
                  <a:schemeClr val="bg1"/>
                </a:solidFill>
              </a:defRPr>
            </a:lvl1pPr>
          </a:lstStyle>
          <a:p>
            <a:r>
              <a:rPr lang="nl-BE"/>
              <a:t>pictogram</a:t>
            </a:r>
          </a:p>
        </p:txBody>
      </p:sp>
      <p:pic>
        <p:nvPicPr>
          <p:cNvPr id="3" name="Afbeelding 2" descr="Afbeelding met tekst, schermopname, Lettertype, nummer&#10;&#10;Automatisch gegenereerde beschrijving">
            <a:extLst>
              <a:ext uri="{FF2B5EF4-FFF2-40B4-BE49-F238E27FC236}">
                <a16:creationId xmlns:a16="http://schemas.microsoft.com/office/drawing/2014/main" id="{00D69782-7DBC-DAA8-CE31-28C2C17A5375}"/>
              </a:ext>
            </a:extLst>
          </p:cNvPr>
          <p:cNvPicPr>
            <a:picLocks noChangeAspect="1"/>
          </p:cNvPicPr>
          <p:nvPr userDrawn="1"/>
        </p:nvPicPr>
        <p:blipFill>
          <a:blip r:embed="rId2"/>
          <a:srcRect l="620" t="403" r="2001" b="607"/>
          <a:stretch/>
        </p:blipFill>
        <p:spPr>
          <a:xfrm>
            <a:off x="-1848824" y="791232"/>
            <a:ext cx="1643669" cy="3109661"/>
          </a:xfrm>
          <a:prstGeom prst="rect">
            <a:avLst/>
          </a:prstGeom>
        </p:spPr>
      </p:pic>
      <p:pic>
        <p:nvPicPr>
          <p:cNvPr id="2" name="Afbeelding 1">
            <a:extLst>
              <a:ext uri="{FF2B5EF4-FFF2-40B4-BE49-F238E27FC236}">
                <a16:creationId xmlns:a16="http://schemas.microsoft.com/office/drawing/2014/main" id="{481CC9B8-2B96-FB9E-B4E0-67E694930425}"/>
              </a:ext>
            </a:extLst>
          </p:cNvPr>
          <p:cNvPicPr>
            <a:picLocks noChangeAspect="1"/>
          </p:cNvPicPr>
          <p:nvPr userDrawn="1"/>
        </p:nvPicPr>
        <p:blipFill>
          <a:blip r:embed="rId3"/>
          <a:srcRect/>
          <a:stretch/>
        </p:blipFill>
        <p:spPr>
          <a:xfrm>
            <a:off x="11466095" y="297010"/>
            <a:ext cx="411579" cy="412920"/>
          </a:xfrm>
          <a:prstGeom prst="rect">
            <a:avLst/>
          </a:prstGeom>
        </p:spPr>
      </p:pic>
      <p:sp>
        <p:nvSpPr>
          <p:cNvPr id="5" name="Tijdelijke aanduiding voor dianummer 14">
            <a:extLst>
              <a:ext uri="{FF2B5EF4-FFF2-40B4-BE49-F238E27FC236}">
                <a16:creationId xmlns:a16="http://schemas.microsoft.com/office/drawing/2014/main" id="{70441DB5-D6CA-31C3-B7E0-D241FD702F88}"/>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1880281951"/>
      </p:ext>
    </p:extLst>
  </p:cSld>
  <p:clrMapOvr>
    <a:masterClrMapping/>
  </p:clrMapOvr>
  <p:extLst>
    <p:ext uri="{DCECCB84-F9BA-43D5-87BE-67443E8EF086}">
      <p15:sldGuideLst xmlns:p15="http://schemas.microsoft.com/office/powerpoint/2012/main">
        <p15:guide id="1" pos="7680">
          <p15:clr>
            <a:srgbClr val="FBAE40"/>
          </p15:clr>
        </p15:guide>
        <p15:guide id="2" pos="1504" userDrawn="1">
          <p15:clr>
            <a:srgbClr val="FBAE40"/>
          </p15:clr>
        </p15:guide>
        <p15:guide id="3" pos="6176"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jdlijn">
    <p:spTree>
      <p:nvGrpSpPr>
        <p:cNvPr id="1" name=""/>
        <p:cNvGrpSpPr/>
        <p:nvPr/>
      </p:nvGrpSpPr>
      <p:grpSpPr>
        <a:xfrm>
          <a:off x="0" y="0"/>
          <a:ext cx="0" cy="0"/>
          <a:chOff x="0" y="0"/>
          <a:chExt cx="0" cy="0"/>
        </a:xfrm>
      </p:grpSpPr>
      <p:sp>
        <p:nvSpPr>
          <p:cNvPr id="28" name="Rechthoek 27">
            <a:extLst>
              <a:ext uri="{FF2B5EF4-FFF2-40B4-BE49-F238E27FC236}">
                <a16:creationId xmlns:a16="http://schemas.microsoft.com/office/drawing/2014/main" id="{D24F818A-805B-C5D6-E482-821565010548}"/>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200"/>
          </a:p>
        </p:txBody>
      </p:sp>
      <p:pic>
        <p:nvPicPr>
          <p:cNvPr id="16" name="Afbeelding 15">
            <a:extLst>
              <a:ext uri="{FF2B5EF4-FFF2-40B4-BE49-F238E27FC236}">
                <a16:creationId xmlns:a16="http://schemas.microsoft.com/office/drawing/2014/main" id="{157EBFB8-9497-5FAE-21BC-245DDA6F09C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3375440" cy="2615927"/>
          </a:xfrm>
          <a:prstGeom prst="rect">
            <a:avLst/>
          </a:prstGeom>
        </p:spPr>
      </p:pic>
      <p:sp>
        <p:nvSpPr>
          <p:cNvPr id="2" name="Titel 1">
            <a:extLst>
              <a:ext uri="{FF2B5EF4-FFF2-40B4-BE49-F238E27FC236}">
                <a16:creationId xmlns:a16="http://schemas.microsoft.com/office/drawing/2014/main" id="{1A0421CC-E3A1-4D70-AC20-BE892933ADA9}"/>
              </a:ext>
            </a:extLst>
          </p:cNvPr>
          <p:cNvSpPr>
            <a:spLocks noGrp="1"/>
          </p:cNvSpPr>
          <p:nvPr>
            <p:ph type="title"/>
          </p:nvPr>
        </p:nvSpPr>
        <p:spPr/>
        <p:txBody>
          <a:bodyPr/>
          <a:lstStyle>
            <a:lvl1pPr>
              <a:defRPr>
                <a:solidFill>
                  <a:schemeClr val="bg1"/>
                </a:solidFill>
              </a:defRPr>
            </a:lvl1pPr>
          </a:lstStyle>
          <a:p>
            <a:r>
              <a:rPr lang="nl-NL"/>
              <a:t>Klik om stijl te bewerken</a:t>
            </a:r>
            <a:endParaRPr lang="nl-BE"/>
          </a:p>
        </p:txBody>
      </p:sp>
      <p:sp>
        <p:nvSpPr>
          <p:cNvPr id="3" name="Graphic 6">
            <a:extLst>
              <a:ext uri="{FF2B5EF4-FFF2-40B4-BE49-F238E27FC236}">
                <a16:creationId xmlns:a16="http://schemas.microsoft.com/office/drawing/2014/main" id="{AB88A8BB-F266-61DE-19C1-250696837EB1}"/>
              </a:ext>
            </a:extLst>
          </p:cNvPr>
          <p:cNvSpPr/>
          <p:nvPr userDrawn="1"/>
        </p:nvSpPr>
        <p:spPr>
          <a:xfrm>
            <a:off x="718969" y="3336163"/>
            <a:ext cx="10754061" cy="1792759"/>
          </a:xfrm>
          <a:custGeom>
            <a:avLst/>
            <a:gdLst>
              <a:gd name="connsiteX0" fmla="*/ 0 w 5804376"/>
              <a:gd name="connsiteY0" fmla="*/ 483810 h 967620"/>
              <a:gd name="connsiteX1" fmla="*/ 0 w 5804376"/>
              <a:gd name="connsiteY1" fmla="*/ 241905 h 967620"/>
              <a:gd name="connsiteX2" fmla="*/ 241849 w 5804376"/>
              <a:gd name="connsiteY2" fmla="*/ 0 h 967620"/>
              <a:gd name="connsiteX3" fmla="*/ 241849 w 5804376"/>
              <a:gd name="connsiteY3" fmla="*/ 0 h 967620"/>
              <a:gd name="connsiteX4" fmla="*/ 483698 w 5804376"/>
              <a:gd name="connsiteY4" fmla="*/ 241905 h 967620"/>
              <a:gd name="connsiteX5" fmla="*/ 483698 w 5804376"/>
              <a:gd name="connsiteY5" fmla="*/ 725715 h 967620"/>
              <a:gd name="connsiteX6" fmla="*/ 725547 w 5804376"/>
              <a:gd name="connsiteY6" fmla="*/ 967620 h 967620"/>
              <a:gd name="connsiteX7" fmla="*/ 725547 w 5804376"/>
              <a:gd name="connsiteY7" fmla="*/ 967620 h 967620"/>
              <a:gd name="connsiteX8" fmla="*/ 967396 w 5804376"/>
              <a:gd name="connsiteY8" fmla="*/ 725715 h 967620"/>
              <a:gd name="connsiteX9" fmla="*/ 967396 w 5804376"/>
              <a:gd name="connsiteY9" fmla="*/ 241905 h 967620"/>
              <a:gd name="connsiteX10" fmla="*/ 1209245 w 5804376"/>
              <a:gd name="connsiteY10" fmla="*/ 0 h 967620"/>
              <a:gd name="connsiteX11" fmla="*/ 1209245 w 5804376"/>
              <a:gd name="connsiteY11" fmla="*/ 0 h 967620"/>
              <a:gd name="connsiteX12" fmla="*/ 1451094 w 5804376"/>
              <a:gd name="connsiteY12" fmla="*/ 241905 h 967620"/>
              <a:gd name="connsiteX13" fmla="*/ 1451094 w 5804376"/>
              <a:gd name="connsiteY13" fmla="*/ 725715 h 967620"/>
              <a:gd name="connsiteX14" fmla="*/ 1692943 w 5804376"/>
              <a:gd name="connsiteY14" fmla="*/ 967620 h 967620"/>
              <a:gd name="connsiteX15" fmla="*/ 1692943 w 5804376"/>
              <a:gd name="connsiteY15" fmla="*/ 967620 h 967620"/>
              <a:gd name="connsiteX16" fmla="*/ 1934792 w 5804376"/>
              <a:gd name="connsiteY16" fmla="*/ 725715 h 967620"/>
              <a:gd name="connsiteX17" fmla="*/ 1934792 w 5804376"/>
              <a:gd name="connsiteY17" fmla="*/ 241905 h 967620"/>
              <a:gd name="connsiteX18" fmla="*/ 2176641 w 5804376"/>
              <a:gd name="connsiteY18" fmla="*/ 0 h 967620"/>
              <a:gd name="connsiteX19" fmla="*/ 2176641 w 5804376"/>
              <a:gd name="connsiteY19" fmla="*/ 0 h 967620"/>
              <a:gd name="connsiteX20" fmla="*/ 2418490 w 5804376"/>
              <a:gd name="connsiteY20" fmla="*/ 241905 h 967620"/>
              <a:gd name="connsiteX21" fmla="*/ 2418490 w 5804376"/>
              <a:gd name="connsiteY21" fmla="*/ 725715 h 967620"/>
              <a:gd name="connsiteX22" fmla="*/ 2660340 w 5804376"/>
              <a:gd name="connsiteY22" fmla="*/ 967620 h 967620"/>
              <a:gd name="connsiteX23" fmla="*/ 2660340 w 5804376"/>
              <a:gd name="connsiteY23" fmla="*/ 967620 h 967620"/>
              <a:gd name="connsiteX24" fmla="*/ 2902188 w 5804376"/>
              <a:gd name="connsiteY24" fmla="*/ 725715 h 967620"/>
              <a:gd name="connsiteX25" fmla="*/ 2902188 w 5804376"/>
              <a:gd name="connsiteY25" fmla="*/ 241905 h 967620"/>
              <a:gd name="connsiteX26" fmla="*/ 3144038 w 5804376"/>
              <a:gd name="connsiteY26" fmla="*/ 0 h 967620"/>
              <a:gd name="connsiteX27" fmla="*/ 3144038 w 5804376"/>
              <a:gd name="connsiteY27" fmla="*/ 0 h 967620"/>
              <a:gd name="connsiteX28" fmla="*/ 3385886 w 5804376"/>
              <a:gd name="connsiteY28" fmla="*/ 241905 h 967620"/>
              <a:gd name="connsiteX29" fmla="*/ 3385886 w 5804376"/>
              <a:gd name="connsiteY29" fmla="*/ 725715 h 967620"/>
              <a:gd name="connsiteX30" fmla="*/ 3627736 w 5804376"/>
              <a:gd name="connsiteY30" fmla="*/ 967620 h 967620"/>
              <a:gd name="connsiteX31" fmla="*/ 3627736 w 5804376"/>
              <a:gd name="connsiteY31" fmla="*/ 967620 h 967620"/>
              <a:gd name="connsiteX32" fmla="*/ 3869585 w 5804376"/>
              <a:gd name="connsiteY32" fmla="*/ 725715 h 967620"/>
              <a:gd name="connsiteX33" fmla="*/ 3869585 w 5804376"/>
              <a:gd name="connsiteY33" fmla="*/ 241905 h 967620"/>
              <a:gd name="connsiteX34" fmla="*/ 4111434 w 5804376"/>
              <a:gd name="connsiteY34" fmla="*/ 0 h 967620"/>
              <a:gd name="connsiteX35" fmla="*/ 4111434 w 5804376"/>
              <a:gd name="connsiteY35" fmla="*/ 0 h 967620"/>
              <a:gd name="connsiteX36" fmla="*/ 4353283 w 5804376"/>
              <a:gd name="connsiteY36" fmla="*/ 241905 h 967620"/>
              <a:gd name="connsiteX37" fmla="*/ 4353283 w 5804376"/>
              <a:gd name="connsiteY37" fmla="*/ 725715 h 967620"/>
              <a:gd name="connsiteX38" fmla="*/ 4595132 w 5804376"/>
              <a:gd name="connsiteY38" fmla="*/ 967620 h 967620"/>
              <a:gd name="connsiteX39" fmla="*/ 4595132 w 5804376"/>
              <a:gd name="connsiteY39" fmla="*/ 967620 h 967620"/>
              <a:gd name="connsiteX40" fmla="*/ 4836981 w 5804376"/>
              <a:gd name="connsiteY40" fmla="*/ 725715 h 967620"/>
              <a:gd name="connsiteX41" fmla="*/ 4836981 w 5804376"/>
              <a:gd name="connsiteY41" fmla="*/ 241905 h 967620"/>
              <a:gd name="connsiteX42" fmla="*/ 5078830 w 5804376"/>
              <a:gd name="connsiteY42" fmla="*/ 0 h 967620"/>
              <a:gd name="connsiteX43" fmla="*/ 5078830 w 5804376"/>
              <a:gd name="connsiteY43" fmla="*/ 0 h 967620"/>
              <a:gd name="connsiteX44" fmla="*/ 5320679 w 5804376"/>
              <a:gd name="connsiteY44" fmla="*/ 241905 h 967620"/>
              <a:gd name="connsiteX45" fmla="*/ 5320679 w 5804376"/>
              <a:gd name="connsiteY45" fmla="*/ 725715 h 967620"/>
              <a:gd name="connsiteX46" fmla="*/ 5562528 w 5804376"/>
              <a:gd name="connsiteY46" fmla="*/ 967620 h 967620"/>
              <a:gd name="connsiteX47" fmla="*/ 5562528 w 5804376"/>
              <a:gd name="connsiteY47" fmla="*/ 967620 h 967620"/>
              <a:gd name="connsiteX48" fmla="*/ 5804377 w 5804376"/>
              <a:gd name="connsiteY48" fmla="*/ 725715 h 967620"/>
              <a:gd name="connsiteX49" fmla="*/ 5804377 w 5804376"/>
              <a:gd name="connsiteY49" fmla="*/ 483810 h 96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804376" h="967620">
                <a:moveTo>
                  <a:pt x="0" y="483810"/>
                </a:moveTo>
                <a:lnTo>
                  <a:pt x="0" y="241905"/>
                </a:lnTo>
                <a:cubicBezTo>
                  <a:pt x="0" y="108026"/>
                  <a:pt x="108001" y="0"/>
                  <a:pt x="241849" y="0"/>
                </a:cubicBezTo>
                <a:lnTo>
                  <a:pt x="241849" y="0"/>
                </a:lnTo>
                <a:cubicBezTo>
                  <a:pt x="375697" y="0"/>
                  <a:pt x="483698" y="108026"/>
                  <a:pt x="483698" y="241905"/>
                </a:cubicBezTo>
                <a:lnTo>
                  <a:pt x="483698" y="725715"/>
                </a:lnTo>
                <a:cubicBezTo>
                  <a:pt x="483698" y="859594"/>
                  <a:pt x="591699" y="967620"/>
                  <a:pt x="725547" y="967620"/>
                </a:cubicBezTo>
                <a:lnTo>
                  <a:pt x="725547" y="967620"/>
                </a:lnTo>
                <a:cubicBezTo>
                  <a:pt x="859395" y="967620"/>
                  <a:pt x="967396" y="859594"/>
                  <a:pt x="967396" y="725715"/>
                </a:cubicBezTo>
                <a:lnTo>
                  <a:pt x="967396" y="241905"/>
                </a:lnTo>
                <a:cubicBezTo>
                  <a:pt x="967396" y="108026"/>
                  <a:pt x="1075397" y="0"/>
                  <a:pt x="1209245" y="0"/>
                </a:cubicBezTo>
                <a:lnTo>
                  <a:pt x="1209245" y="0"/>
                </a:lnTo>
                <a:cubicBezTo>
                  <a:pt x="1343093" y="0"/>
                  <a:pt x="1451094" y="108026"/>
                  <a:pt x="1451094" y="241905"/>
                </a:cubicBezTo>
                <a:lnTo>
                  <a:pt x="1451094" y="725715"/>
                </a:lnTo>
                <a:cubicBezTo>
                  <a:pt x="1451094" y="859594"/>
                  <a:pt x="1559095" y="967620"/>
                  <a:pt x="1692943" y="967620"/>
                </a:cubicBezTo>
                <a:lnTo>
                  <a:pt x="1692943" y="967620"/>
                </a:lnTo>
                <a:cubicBezTo>
                  <a:pt x="1826791" y="967620"/>
                  <a:pt x="1934792" y="859594"/>
                  <a:pt x="1934792" y="725715"/>
                </a:cubicBezTo>
                <a:lnTo>
                  <a:pt x="1934792" y="241905"/>
                </a:lnTo>
                <a:cubicBezTo>
                  <a:pt x="1934792" y="108026"/>
                  <a:pt x="2042793" y="0"/>
                  <a:pt x="2176641" y="0"/>
                </a:cubicBezTo>
                <a:lnTo>
                  <a:pt x="2176641" y="0"/>
                </a:lnTo>
                <a:cubicBezTo>
                  <a:pt x="2310489" y="0"/>
                  <a:pt x="2418490" y="108026"/>
                  <a:pt x="2418490" y="241905"/>
                </a:cubicBezTo>
                <a:lnTo>
                  <a:pt x="2418490" y="725715"/>
                </a:lnTo>
                <a:cubicBezTo>
                  <a:pt x="2418490" y="859594"/>
                  <a:pt x="2526492" y="967620"/>
                  <a:pt x="2660340" y="967620"/>
                </a:cubicBezTo>
                <a:lnTo>
                  <a:pt x="2660340" y="967620"/>
                </a:lnTo>
                <a:cubicBezTo>
                  <a:pt x="2794187" y="967620"/>
                  <a:pt x="2902188" y="859594"/>
                  <a:pt x="2902188" y="725715"/>
                </a:cubicBezTo>
                <a:lnTo>
                  <a:pt x="2902188" y="241905"/>
                </a:lnTo>
                <a:cubicBezTo>
                  <a:pt x="2902188" y="108026"/>
                  <a:pt x="3010190" y="0"/>
                  <a:pt x="3144038" y="0"/>
                </a:cubicBezTo>
                <a:lnTo>
                  <a:pt x="3144038" y="0"/>
                </a:lnTo>
                <a:cubicBezTo>
                  <a:pt x="3277885" y="0"/>
                  <a:pt x="3385886" y="108026"/>
                  <a:pt x="3385886" y="241905"/>
                </a:cubicBezTo>
                <a:lnTo>
                  <a:pt x="3385886" y="725715"/>
                </a:lnTo>
                <a:cubicBezTo>
                  <a:pt x="3385886" y="859594"/>
                  <a:pt x="3493888" y="967620"/>
                  <a:pt x="3627736" y="967620"/>
                </a:cubicBezTo>
                <a:lnTo>
                  <a:pt x="3627736" y="967620"/>
                </a:lnTo>
                <a:cubicBezTo>
                  <a:pt x="3761583" y="967620"/>
                  <a:pt x="3869585" y="859594"/>
                  <a:pt x="3869585" y="725715"/>
                </a:cubicBezTo>
                <a:lnTo>
                  <a:pt x="3869585" y="241905"/>
                </a:lnTo>
                <a:cubicBezTo>
                  <a:pt x="3869585" y="108026"/>
                  <a:pt x="3977586" y="0"/>
                  <a:pt x="4111434" y="0"/>
                </a:cubicBezTo>
                <a:lnTo>
                  <a:pt x="4111434" y="0"/>
                </a:lnTo>
                <a:cubicBezTo>
                  <a:pt x="4245281" y="0"/>
                  <a:pt x="4353283" y="108026"/>
                  <a:pt x="4353283" y="241905"/>
                </a:cubicBezTo>
                <a:lnTo>
                  <a:pt x="4353283" y="725715"/>
                </a:lnTo>
                <a:cubicBezTo>
                  <a:pt x="4353283" y="859594"/>
                  <a:pt x="4461284" y="967620"/>
                  <a:pt x="4595132" y="967620"/>
                </a:cubicBezTo>
                <a:lnTo>
                  <a:pt x="4595132" y="967620"/>
                </a:lnTo>
                <a:cubicBezTo>
                  <a:pt x="4728979" y="967620"/>
                  <a:pt x="4836981" y="859594"/>
                  <a:pt x="4836981" y="725715"/>
                </a:cubicBezTo>
                <a:lnTo>
                  <a:pt x="4836981" y="241905"/>
                </a:lnTo>
                <a:cubicBezTo>
                  <a:pt x="4836981" y="108026"/>
                  <a:pt x="4944982" y="0"/>
                  <a:pt x="5078830" y="0"/>
                </a:cubicBezTo>
                <a:lnTo>
                  <a:pt x="5078830" y="0"/>
                </a:lnTo>
                <a:cubicBezTo>
                  <a:pt x="5212678" y="0"/>
                  <a:pt x="5320679" y="108026"/>
                  <a:pt x="5320679" y="241905"/>
                </a:cubicBezTo>
                <a:lnTo>
                  <a:pt x="5320679" y="725715"/>
                </a:lnTo>
                <a:cubicBezTo>
                  <a:pt x="5320679" y="859594"/>
                  <a:pt x="5428680" y="967620"/>
                  <a:pt x="5562528" y="967620"/>
                </a:cubicBezTo>
                <a:lnTo>
                  <a:pt x="5562528" y="967620"/>
                </a:lnTo>
                <a:cubicBezTo>
                  <a:pt x="5696375" y="967620"/>
                  <a:pt x="5804377" y="859594"/>
                  <a:pt x="5804377" y="725715"/>
                </a:cubicBezTo>
                <a:lnTo>
                  <a:pt x="5804377" y="483810"/>
                </a:lnTo>
              </a:path>
            </a:pathLst>
          </a:custGeom>
          <a:noFill/>
          <a:ln w="12700" cap="flat">
            <a:solidFill>
              <a:srgbClr val="AE9A64"/>
            </a:solidFill>
            <a:prstDash val="solid"/>
            <a:miter/>
          </a:ln>
        </p:spPr>
        <p:txBody>
          <a:bodyPr rtlCol="0" anchor="ctr"/>
          <a:lstStyle/>
          <a:p>
            <a:endParaRPr lang="nl-NL"/>
          </a:p>
        </p:txBody>
      </p:sp>
      <p:sp>
        <p:nvSpPr>
          <p:cNvPr id="4" name="text">
            <a:extLst>
              <a:ext uri="{FF2B5EF4-FFF2-40B4-BE49-F238E27FC236}">
                <a16:creationId xmlns:a16="http://schemas.microsoft.com/office/drawing/2014/main" id="{597DE012-513D-70CF-78C7-3370F064BB88}"/>
              </a:ext>
            </a:extLst>
          </p:cNvPr>
          <p:cNvSpPr txBox="1">
            <a:spLocks/>
          </p:cNvSpPr>
          <p:nvPr userDrawn="1"/>
        </p:nvSpPr>
        <p:spPr>
          <a:xfrm>
            <a:off x="763419" y="3386407"/>
            <a:ext cx="798512" cy="798510"/>
          </a:xfrm>
          <a:prstGeom prst="ellipse">
            <a:avLst/>
          </a:prstGeom>
          <a:solidFill>
            <a:srgbClr val="AE9A64"/>
          </a:solidFill>
          <a:effectLst/>
        </p:spPr>
        <p:txBody>
          <a:bodyPr wrap="none" lIns="0" tIns="0" rIns="0" bIns="0" anchor="ctr" anchorCtr="0"/>
          <a:lstStyle>
            <a:lvl1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00" b="0" kern="1200" spc="-60" baseline="0">
                <a:solidFill>
                  <a:schemeClr val="accent1">
                    <a:alpha val="0"/>
                  </a:schemeClr>
                </a:solidFill>
                <a:latin typeface="Poppins SemiBold" panose="00000700000000000000" pitchFamily="2" charset="0"/>
                <a:ea typeface="+mn-ea"/>
                <a:cs typeface="Poppins SemiBold" panose="00000700000000000000" pitchFamily="2" charset="0"/>
              </a:defRPr>
            </a:lvl1pPr>
            <a:lvl2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tabLst/>
              <a:defRPr sz="1600" b="0" kern="1200">
                <a:solidFill>
                  <a:schemeClr val="bg1"/>
                </a:solidFill>
                <a:latin typeface="+mj-lt"/>
                <a:ea typeface="+mn-ea"/>
                <a:cs typeface="+mn-cs"/>
              </a:defRPr>
            </a:lvl2pPr>
            <a:lvl3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600" b="0" kern="1200">
                <a:solidFill>
                  <a:schemeClr val="bg1"/>
                </a:solidFill>
                <a:latin typeface="+mj-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4pPr>
            <a:lvl5pPr marL="0" indent="0" algn="ctr"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bg1"/>
                </a:solidFill>
                <a:latin typeface="+mj-lt"/>
                <a:ea typeface="+mn-ea"/>
                <a:cs typeface="+mn-cs"/>
              </a:defRPr>
            </a:lvl5pPr>
            <a:lvl6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kern="1200" cap="none" baseline="0">
                <a:solidFill>
                  <a:schemeClr val="bg1"/>
                </a:solidFill>
                <a:latin typeface="+mj-lt"/>
                <a:ea typeface="+mn-ea"/>
                <a:cs typeface="+mn-cs"/>
              </a:defRPr>
            </a:lvl6pPr>
            <a:lvl7pPr marL="0" indent="0" algn="ctr" defTabSz="914400" rtl="0" eaLnBrk="1" latinLnBrk="0" hangingPunct="1">
              <a:lnSpc>
                <a:spcPct val="90000"/>
              </a:lnSpc>
              <a:spcBef>
                <a:spcPts val="600"/>
              </a:spcBef>
              <a:spcAft>
                <a:spcPts val="600"/>
              </a:spcAft>
              <a:buClr>
                <a:schemeClr val="accent2"/>
              </a:buClr>
              <a:buFont typeface="+mj-lt"/>
              <a:buNone/>
              <a:tabLst/>
              <a:defRPr sz="1600" b="0" kern="1200">
                <a:solidFill>
                  <a:schemeClr val="bg1"/>
                </a:solidFill>
                <a:latin typeface="+mj-lt"/>
                <a:ea typeface="+mn-ea"/>
                <a:cs typeface="+mn-cs"/>
              </a:defRPr>
            </a:lvl7pPr>
            <a:lvl8pPr marL="0" indent="0" algn="ctr" defTabSz="914400" rtl="0" eaLnBrk="1" latinLnBrk="0" hangingPunct="1">
              <a:lnSpc>
                <a:spcPct val="90000"/>
              </a:lnSpc>
              <a:spcBef>
                <a:spcPts val="600"/>
              </a:spcBef>
              <a:spcAft>
                <a:spcPts val="600"/>
              </a:spcAft>
              <a:buClr>
                <a:schemeClr val="accent2"/>
              </a:buClr>
              <a:buFont typeface="+mj-lt"/>
              <a:buNone/>
              <a:defRPr sz="1600" b="0" kern="1200">
                <a:solidFill>
                  <a:schemeClr val="bg1"/>
                </a:solidFill>
                <a:latin typeface="+mj-lt"/>
                <a:ea typeface="+mn-ea"/>
                <a:cs typeface="+mn-cs"/>
              </a:defRPr>
            </a:lvl8pPr>
            <a:lvl9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i="1" kern="1200">
                <a:solidFill>
                  <a:schemeClr val="bg1"/>
                </a:solidFill>
                <a:latin typeface="+mj-lt"/>
                <a:ea typeface="+mn-ea"/>
                <a:cs typeface="+mn-cs"/>
              </a:defRPr>
            </a:lvl9pPr>
          </a:lstStyle>
          <a:p>
            <a:r>
              <a:rPr lang="en-GB" sz="1200" b="1">
                <a:solidFill>
                  <a:schemeClr val="bg1"/>
                </a:solidFill>
                <a:latin typeface="+mj-lt"/>
                <a:cs typeface="Arial" panose="020B0604020202020204" pitchFamily="34" charset="0"/>
              </a:rPr>
              <a:t>JAN</a:t>
            </a:r>
          </a:p>
        </p:txBody>
      </p:sp>
      <p:sp>
        <p:nvSpPr>
          <p:cNvPr id="5" name="text">
            <a:extLst>
              <a:ext uri="{FF2B5EF4-FFF2-40B4-BE49-F238E27FC236}">
                <a16:creationId xmlns:a16="http://schemas.microsoft.com/office/drawing/2014/main" id="{B9E27CD6-D173-4D8B-6284-F8DD4ED02F0D}"/>
              </a:ext>
            </a:extLst>
          </p:cNvPr>
          <p:cNvSpPr txBox="1">
            <a:spLocks/>
          </p:cNvSpPr>
          <p:nvPr userDrawn="1"/>
        </p:nvSpPr>
        <p:spPr>
          <a:xfrm>
            <a:off x="1661944" y="4280168"/>
            <a:ext cx="798512" cy="798510"/>
          </a:xfrm>
          <a:prstGeom prst="ellipse">
            <a:avLst/>
          </a:prstGeom>
          <a:solidFill>
            <a:srgbClr val="AE9A64"/>
          </a:solidFill>
          <a:effectLst/>
        </p:spPr>
        <p:txBody>
          <a:bodyPr wrap="none" lIns="0" tIns="0" rIns="0" bIns="0" anchor="ctr" anchorCtr="0"/>
          <a:lstStyle>
            <a:lvl1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00" b="0" kern="1200" spc="-60" baseline="0">
                <a:solidFill>
                  <a:schemeClr val="accent1">
                    <a:alpha val="0"/>
                  </a:schemeClr>
                </a:solidFill>
                <a:latin typeface="Poppins SemiBold" panose="00000700000000000000" pitchFamily="2" charset="0"/>
                <a:ea typeface="+mn-ea"/>
                <a:cs typeface="Poppins SemiBold" panose="00000700000000000000" pitchFamily="2" charset="0"/>
              </a:defRPr>
            </a:lvl1pPr>
            <a:lvl2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tabLst/>
              <a:defRPr sz="1600" b="0" kern="1200">
                <a:solidFill>
                  <a:schemeClr val="bg1"/>
                </a:solidFill>
                <a:latin typeface="+mj-lt"/>
                <a:ea typeface="+mn-ea"/>
                <a:cs typeface="+mn-cs"/>
              </a:defRPr>
            </a:lvl2pPr>
            <a:lvl3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600" b="0" kern="1200">
                <a:solidFill>
                  <a:schemeClr val="bg1"/>
                </a:solidFill>
                <a:latin typeface="+mj-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4pPr>
            <a:lvl5pPr marL="0" indent="0" algn="ctr"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bg1"/>
                </a:solidFill>
                <a:latin typeface="+mj-lt"/>
                <a:ea typeface="+mn-ea"/>
                <a:cs typeface="+mn-cs"/>
              </a:defRPr>
            </a:lvl5pPr>
            <a:lvl6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kern="1200" cap="none" baseline="0">
                <a:solidFill>
                  <a:schemeClr val="bg1"/>
                </a:solidFill>
                <a:latin typeface="+mj-lt"/>
                <a:ea typeface="+mn-ea"/>
                <a:cs typeface="+mn-cs"/>
              </a:defRPr>
            </a:lvl6pPr>
            <a:lvl7pPr marL="0" indent="0" algn="ctr" defTabSz="914400" rtl="0" eaLnBrk="1" latinLnBrk="0" hangingPunct="1">
              <a:lnSpc>
                <a:spcPct val="90000"/>
              </a:lnSpc>
              <a:spcBef>
                <a:spcPts val="600"/>
              </a:spcBef>
              <a:spcAft>
                <a:spcPts val="600"/>
              </a:spcAft>
              <a:buClr>
                <a:schemeClr val="accent2"/>
              </a:buClr>
              <a:buFont typeface="+mj-lt"/>
              <a:buNone/>
              <a:tabLst/>
              <a:defRPr sz="1600" b="0" kern="1200">
                <a:solidFill>
                  <a:schemeClr val="bg1"/>
                </a:solidFill>
                <a:latin typeface="+mj-lt"/>
                <a:ea typeface="+mn-ea"/>
                <a:cs typeface="+mn-cs"/>
              </a:defRPr>
            </a:lvl7pPr>
            <a:lvl8pPr marL="0" indent="0" algn="ctr" defTabSz="914400" rtl="0" eaLnBrk="1" latinLnBrk="0" hangingPunct="1">
              <a:lnSpc>
                <a:spcPct val="90000"/>
              </a:lnSpc>
              <a:spcBef>
                <a:spcPts val="600"/>
              </a:spcBef>
              <a:spcAft>
                <a:spcPts val="600"/>
              </a:spcAft>
              <a:buClr>
                <a:schemeClr val="accent2"/>
              </a:buClr>
              <a:buFont typeface="+mj-lt"/>
              <a:buNone/>
              <a:defRPr sz="1600" b="0" kern="1200">
                <a:solidFill>
                  <a:schemeClr val="bg1"/>
                </a:solidFill>
                <a:latin typeface="+mj-lt"/>
                <a:ea typeface="+mn-ea"/>
                <a:cs typeface="+mn-cs"/>
              </a:defRPr>
            </a:lvl8pPr>
            <a:lvl9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i="1" kern="1200">
                <a:solidFill>
                  <a:schemeClr val="bg1"/>
                </a:solidFill>
                <a:latin typeface="+mj-lt"/>
                <a:ea typeface="+mn-ea"/>
                <a:cs typeface="+mn-cs"/>
              </a:defRPr>
            </a:lvl9pPr>
          </a:lstStyle>
          <a:p>
            <a:r>
              <a:rPr lang="en-GB" sz="1200" b="1" kern="1200" spc="-60" baseline="0">
                <a:solidFill>
                  <a:schemeClr val="bg1"/>
                </a:solidFill>
                <a:latin typeface="+mj-lt"/>
                <a:ea typeface="+mn-ea"/>
                <a:cs typeface="Arial" panose="020B0604020202020204" pitchFamily="34" charset="0"/>
              </a:rPr>
              <a:t>FEB</a:t>
            </a:r>
          </a:p>
        </p:txBody>
      </p:sp>
      <p:sp>
        <p:nvSpPr>
          <p:cNvPr id="6" name="text">
            <a:extLst>
              <a:ext uri="{FF2B5EF4-FFF2-40B4-BE49-F238E27FC236}">
                <a16:creationId xmlns:a16="http://schemas.microsoft.com/office/drawing/2014/main" id="{6E891731-AC39-A2A4-11F0-4E566BBB5F43}"/>
              </a:ext>
            </a:extLst>
          </p:cNvPr>
          <p:cNvSpPr txBox="1">
            <a:spLocks/>
          </p:cNvSpPr>
          <p:nvPr userDrawn="1"/>
        </p:nvSpPr>
        <p:spPr>
          <a:xfrm>
            <a:off x="2560469" y="3386407"/>
            <a:ext cx="798512" cy="798510"/>
          </a:xfrm>
          <a:prstGeom prst="ellipse">
            <a:avLst/>
          </a:prstGeom>
          <a:solidFill>
            <a:srgbClr val="AE9A64"/>
          </a:solidFill>
          <a:effectLst/>
        </p:spPr>
        <p:txBody>
          <a:bodyPr wrap="none" lIns="0" tIns="0" rIns="0" bIns="0" anchor="ctr" anchorCtr="0"/>
          <a:lstStyle>
            <a:lvl1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00" b="0" kern="1200" spc="-60" baseline="0">
                <a:solidFill>
                  <a:schemeClr val="accent1">
                    <a:alpha val="0"/>
                  </a:schemeClr>
                </a:solidFill>
                <a:latin typeface="Poppins SemiBold" panose="00000700000000000000" pitchFamily="2" charset="0"/>
                <a:ea typeface="+mn-ea"/>
                <a:cs typeface="Poppins SemiBold" panose="00000700000000000000" pitchFamily="2" charset="0"/>
              </a:defRPr>
            </a:lvl1pPr>
            <a:lvl2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tabLst/>
              <a:defRPr sz="1600" b="0" kern="1200">
                <a:solidFill>
                  <a:schemeClr val="bg1"/>
                </a:solidFill>
                <a:latin typeface="+mj-lt"/>
                <a:ea typeface="+mn-ea"/>
                <a:cs typeface="+mn-cs"/>
              </a:defRPr>
            </a:lvl2pPr>
            <a:lvl3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600" b="0" kern="1200">
                <a:solidFill>
                  <a:schemeClr val="bg1"/>
                </a:solidFill>
                <a:latin typeface="+mj-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4pPr>
            <a:lvl5pPr marL="0" indent="0" algn="ctr"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bg1"/>
                </a:solidFill>
                <a:latin typeface="+mj-lt"/>
                <a:ea typeface="+mn-ea"/>
                <a:cs typeface="+mn-cs"/>
              </a:defRPr>
            </a:lvl5pPr>
            <a:lvl6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kern="1200" cap="none" baseline="0">
                <a:solidFill>
                  <a:schemeClr val="bg1"/>
                </a:solidFill>
                <a:latin typeface="+mj-lt"/>
                <a:ea typeface="+mn-ea"/>
                <a:cs typeface="+mn-cs"/>
              </a:defRPr>
            </a:lvl6pPr>
            <a:lvl7pPr marL="0" indent="0" algn="ctr" defTabSz="914400" rtl="0" eaLnBrk="1" latinLnBrk="0" hangingPunct="1">
              <a:lnSpc>
                <a:spcPct val="90000"/>
              </a:lnSpc>
              <a:spcBef>
                <a:spcPts val="600"/>
              </a:spcBef>
              <a:spcAft>
                <a:spcPts val="600"/>
              </a:spcAft>
              <a:buClr>
                <a:schemeClr val="accent2"/>
              </a:buClr>
              <a:buFont typeface="+mj-lt"/>
              <a:buNone/>
              <a:tabLst/>
              <a:defRPr sz="1600" b="0" kern="1200">
                <a:solidFill>
                  <a:schemeClr val="bg1"/>
                </a:solidFill>
                <a:latin typeface="+mj-lt"/>
                <a:ea typeface="+mn-ea"/>
                <a:cs typeface="+mn-cs"/>
              </a:defRPr>
            </a:lvl7pPr>
            <a:lvl8pPr marL="0" indent="0" algn="ctr" defTabSz="914400" rtl="0" eaLnBrk="1" latinLnBrk="0" hangingPunct="1">
              <a:lnSpc>
                <a:spcPct val="90000"/>
              </a:lnSpc>
              <a:spcBef>
                <a:spcPts val="600"/>
              </a:spcBef>
              <a:spcAft>
                <a:spcPts val="600"/>
              </a:spcAft>
              <a:buClr>
                <a:schemeClr val="accent2"/>
              </a:buClr>
              <a:buFont typeface="+mj-lt"/>
              <a:buNone/>
              <a:defRPr sz="1600" b="0" kern="1200">
                <a:solidFill>
                  <a:schemeClr val="bg1"/>
                </a:solidFill>
                <a:latin typeface="+mj-lt"/>
                <a:ea typeface="+mn-ea"/>
                <a:cs typeface="+mn-cs"/>
              </a:defRPr>
            </a:lvl8pPr>
            <a:lvl9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i="1" kern="1200">
                <a:solidFill>
                  <a:schemeClr val="bg1"/>
                </a:solidFill>
                <a:latin typeface="+mj-lt"/>
                <a:ea typeface="+mn-ea"/>
                <a:cs typeface="+mn-cs"/>
              </a:defRPr>
            </a:lvl9pPr>
          </a:lstStyle>
          <a:p>
            <a:r>
              <a:rPr lang="en-GB" sz="1200">
                <a:solidFill>
                  <a:schemeClr val="bg1"/>
                </a:solidFill>
                <a:latin typeface="+mj-lt"/>
                <a:cs typeface="Arial" panose="020B0604020202020204" pitchFamily="34" charset="0"/>
              </a:rPr>
              <a:t> </a:t>
            </a:r>
            <a:r>
              <a:rPr lang="en-GB" sz="1200" b="1" kern="1200" spc="-60" baseline="0">
                <a:solidFill>
                  <a:schemeClr val="bg1"/>
                </a:solidFill>
                <a:latin typeface="+mj-lt"/>
                <a:ea typeface="+mn-ea"/>
                <a:cs typeface="Arial" panose="020B0604020202020204" pitchFamily="34" charset="0"/>
              </a:rPr>
              <a:t>MAA</a:t>
            </a:r>
          </a:p>
        </p:txBody>
      </p:sp>
      <p:sp>
        <p:nvSpPr>
          <p:cNvPr id="7" name="text">
            <a:extLst>
              <a:ext uri="{FF2B5EF4-FFF2-40B4-BE49-F238E27FC236}">
                <a16:creationId xmlns:a16="http://schemas.microsoft.com/office/drawing/2014/main" id="{71C38EC0-B21B-EBDD-6DDC-FB3FABCD8912}"/>
              </a:ext>
            </a:extLst>
          </p:cNvPr>
          <p:cNvSpPr txBox="1">
            <a:spLocks/>
          </p:cNvSpPr>
          <p:nvPr userDrawn="1"/>
        </p:nvSpPr>
        <p:spPr>
          <a:xfrm>
            <a:off x="4351169" y="3386407"/>
            <a:ext cx="798512" cy="798510"/>
          </a:xfrm>
          <a:prstGeom prst="ellipse">
            <a:avLst/>
          </a:prstGeom>
          <a:solidFill>
            <a:srgbClr val="AE9A64"/>
          </a:solidFill>
          <a:effectLst/>
        </p:spPr>
        <p:txBody>
          <a:bodyPr wrap="none" lIns="0" tIns="0" rIns="0" bIns="0" anchor="ctr" anchorCtr="0"/>
          <a:lstStyle>
            <a:lvl1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00" b="0" kern="1200" spc="-60" baseline="0">
                <a:solidFill>
                  <a:schemeClr val="accent1">
                    <a:alpha val="0"/>
                  </a:schemeClr>
                </a:solidFill>
                <a:latin typeface="Poppins SemiBold" panose="00000700000000000000" pitchFamily="2" charset="0"/>
                <a:ea typeface="+mn-ea"/>
                <a:cs typeface="Poppins SemiBold" panose="00000700000000000000" pitchFamily="2" charset="0"/>
              </a:defRPr>
            </a:lvl1pPr>
            <a:lvl2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tabLst/>
              <a:defRPr sz="1600" b="0" kern="1200">
                <a:solidFill>
                  <a:schemeClr val="bg1"/>
                </a:solidFill>
                <a:latin typeface="+mj-lt"/>
                <a:ea typeface="+mn-ea"/>
                <a:cs typeface="+mn-cs"/>
              </a:defRPr>
            </a:lvl2pPr>
            <a:lvl3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600" b="0" kern="1200">
                <a:solidFill>
                  <a:schemeClr val="bg1"/>
                </a:solidFill>
                <a:latin typeface="+mj-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4pPr>
            <a:lvl5pPr marL="0" indent="0" algn="ctr"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bg1"/>
                </a:solidFill>
                <a:latin typeface="+mj-lt"/>
                <a:ea typeface="+mn-ea"/>
                <a:cs typeface="+mn-cs"/>
              </a:defRPr>
            </a:lvl5pPr>
            <a:lvl6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kern="1200" cap="none" baseline="0">
                <a:solidFill>
                  <a:schemeClr val="bg1"/>
                </a:solidFill>
                <a:latin typeface="+mj-lt"/>
                <a:ea typeface="+mn-ea"/>
                <a:cs typeface="+mn-cs"/>
              </a:defRPr>
            </a:lvl6pPr>
            <a:lvl7pPr marL="0" indent="0" algn="ctr" defTabSz="914400" rtl="0" eaLnBrk="1" latinLnBrk="0" hangingPunct="1">
              <a:lnSpc>
                <a:spcPct val="90000"/>
              </a:lnSpc>
              <a:spcBef>
                <a:spcPts val="600"/>
              </a:spcBef>
              <a:spcAft>
                <a:spcPts val="600"/>
              </a:spcAft>
              <a:buClr>
                <a:schemeClr val="accent2"/>
              </a:buClr>
              <a:buFont typeface="+mj-lt"/>
              <a:buNone/>
              <a:tabLst/>
              <a:defRPr sz="1600" b="0" kern="1200">
                <a:solidFill>
                  <a:schemeClr val="bg1"/>
                </a:solidFill>
                <a:latin typeface="+mj-lt"/>
                <a:ea typeface="+mn-ea"/>
                <a:cs typeface="+mn-cs"/>
              </a:defRPr>
            </a:lvl7pPr>
            <a:lvl8pPr marL="0" indent="0" algn="ctr" defTabSz="914400" rtl="0" eaLnBrk="1" latinLnBrk="0" hangingPunct="1">
              <a:lnSpc>
                <a:spcPct val="90000"/>
              </a:lnSpc>
              <a:spcBef>
                <a:spcPts val="600"/>
              </a:spcBef>
              <a:spcAft>
                <a:spcPts val="600"/>
              </a:spcAft>
              <a:buClr>
                <a:schemeClr val="accent2"/>
              </a:buClr>
              <a:buFont typeface="+mj-lt"/>
              <a:buNone/>
              <a:defRPr sz="1600" b="0" kern="1200">
                <a:solidFill>
                  <a:schemeClr val="bg1"/>
                </a:solidFill>
                <a:latin typeface="+mj-lt"/>
                <a:ea typeface="+mn-ea"/>
                <a:cs typeface="+mn-cs"/>
              </a:defRPr>
            </a:lvl8pPr>
            <a:lvl9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i="1" kern="1200">
                <a:solidFill>
                  <a:schemeClr val="bg1"/>
                </a:solidFill>
                <a:latin typeface="+mj-lt"/>
                <a:ea typeface="+mn-ea"/>
                <a:cs typeface="+mn-cs"/>
              </a:defRPr>
            </a:lvl9pPr>
          </a:lstStyle>
          <a:p>
            <a:r>
              <a:rPr lang="en-GB" sz="1200" b="1" kern="1200" spc="-60" baseline="0">
                <a:solidFill>
                  <a:schemeClr val="bg1"/>
                </a:solidFill>
                <a:latin typeface="+mj-lt"/>
                <a:ea typeface="+mn-ea"/>
                <a:cs typeface="Arial" panose="020B0604020202020204" pitchFamily="34" charset="0"/>
              </a:rPr>
              <a:t>MEI</a:t>
            </a:r>
          </a:p>
        </p:txBody>
      </p:sp>
      <p:sp>
        <p:nvSpPr>
          <p:cNvPr id="8" name="text">
            <a:extLst>
              <a:ext uri="{FF2B5EF4-FFF2-40B4-BE49-F238E27FC236}">
                <a16:creationId xmlns:a16="http://schemas.microsoft.com/office/drawing/2014/main" id="{ED4A4A26-6405-24B9-03B3-CBF0B445F1E7}"/>
              </a:ext>
            </a:extLst>
          </p:cNvPr>
          <p:cNvSpPr txBox="1">
            <a:spLocks/>
          </p:cNvSpPr>
          <p:nvPr userDrawn="1"/>
        </p:nvSpPr>
        <p:spPr>
          <a:xfrm>
            <a:off x="6141869" y="3386407"/>
            <a:ext cx="798512" cy="798510"/>
          </a:xfrm>
          <a:prstGeom prst="ellipse">
            <a:avLst/>
          </a:prstGeom>
          <a:solidFill>
            <a:srgbClr val="AE9A64"/>
          </a:solidFill>
          <a:effectLst/>
        </p:spPr>
        <p:txBody>
          <a:bodyPr wrap="none" lIns="0" tIns="0" rIns="0" bIns="0" anchor="ctr" anchorCtr="0"/>
          <a:lstStyle>
            <a:lvl1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00" b="0" kern="1200" spc="-60" baseline="0">
                <a:solidFill>
                  <a:schemeClr val="accent1">
                    <a:alpha val="0"/>
                  </a:schemeClr>
                </a:solidFill>
                <a:latin typeface="Poppins SemiBold" panose="00000700000000000000" pitchFamily="2" charset="0"/>
                <a:ea typeface="+mn-ea"/>
                <a:cs typeface="Poppins SemiBold" panose="00000700000000000000" pitchFamily="2" charset="0"/>
              </a:defRPr>
            </a:lvl1pPr>
            <a:lvl2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tabLst/>
              <a:defRPr sz="1600" b="0" kern="1200">
                <a:solidFill>
                  <a:schemeClr val="bg1"/>
                </a:solidFill>
                <a:latin typeface="+mj-lt"/>
                <a:ea typeface="+mn-ea"/>
                <a:cs typeface="+mn-cs"/>
              </a:defRPr>
            </a:lvl2pPr>
            <a:lvl3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600" b="0" kern="1200">
                <a:solidFill>
                  <a:schemeClr val="bg1"/>
                </a:solidFill>
                <a:latin typeface="+mj-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4pPr>
            <a:lvl5pPr marL="0" indent="0" algn="ctr"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bg1"/>
                </a:solidFill>
                <a:latin typeface="+mj-lt"/>
                <a:ea typeface="+mn-ea"/>
                <a:cs typeface="+mn-cs"/>
              </a:defRPr>
            </a:lvl5pPr>
            <a:lvl6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kern="1200" cap="none" baseline="0">
                <a:solidFill>
                  <a:schemeClr val="bg1"/>
                </a:solidFill>
                <a:latin typeface="+mj-lt"/>
                <a:ea typeface="+mn-ea"/>
                <a:cs typeface="+mn-cs"/>
              </a:defRPr>
            </a:lvl6pPr>
            <a:lvl7pPr marL="0" indent="0" algn="ctr" defTabSz="914400" rtl="0" eaLnBrk="1" latinLnBrk="0" hangingPunct="1">
              <a:lnSpc>
                <a:spcPct val="90000"/>
              </a:lnSpc>
              <a:spcBef>
                <a:spcPts val="600"/>
              </a:spcBef>
              <a:spcAft>
                <a:spcPts val="600"/>
              </a:spcAft>
              <a:buClr>
                <a:schemeClr val="accent2"/>
              </a:buClr>
              <a:buFont typeface="+mj-lt"/>
              <a:buNone/>
              <a:tabLst/>
              <a:defRPr sz="1600" b="0" kern="1200">
                <a:solidFill>
                  <a:schemeClr val="bg1"/>
                </a:solidFill>
                <a:latin typeface="+mj-lt"/>
                <a:ea typeface="+mn-ea"/>
                <a:cs typeface="+mn-cs"/>
              </a:defRPr>
            </a:lvl7pPr>
            <a:lvl8pPr marL="0" indent="0" algn="ctr" defTabSz="914400" rtl="0" eaLnBrk="1" latinLnBrk="0" hangingPunct="1">
              <a:lnSpc>
                <a:spcPct val="90000"/>
              </a:lnSpc>
              <a:spcBef>
                <a:spcPts val="600"/>
              </a:spcBef>
              <a:spcAft>
                <a:spcPts val="600"/>
              </a:spcAft>
              <a:buClr>
                <a:schemeClr val="accent2"/>
              </a:buClr>
              <a:buFont typeface="+mj-lt"/>
              <a:buNone/>
              <a:defRPr sz="1600" b="0" kern="1200">
                <a:solidFill>
                  <a:schemeClr val="bg1"/>
                </a:solidFill>
                <a:latin typeface="+mj-lt"/>
                <a:ea typeface="+mn-ea"/>
                <a:cs typeface="+mn-cs"/>
              </a:defRPr>
            </a:lvl8pPr>
            <a:lvl9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i="1" kern="1200">
                <a:solidFill>
                  <a:schemeClr val="bg1"/>
                </a:solidFill>
                <a:latin typeface="+mj-lt"/>
                <a:ea typeface="+mn-ea"/>
                <a:cs typeface="+mn-cs"/>
              </a:defRPr>
            </a:lvl9pPr>
          </a:lstStyle>
          <a:p>
            <a:r>
              <a:rPr lang="en-GB" sz="1200" b="1" kern="1200" spc="-60" baseline="0">
                <a:solidFill>
                  <a:schemeClr val="bg1"/>
                </a:solidFill>
                <a:latin typeface="+mj-lt"/>
                <a:ea typeface="+mn-ea"/>
                <a:cs typeface="Arial" panose="020B0604020202020204" pitchFamily="34" charset="0"/>
              </a:rPr>
              <a:t>JUL</a:t>
            </a:r>
          </a:p>
        </p:txBody>
      </p:sp>
      <p:sp>
        <p:nvSpPr>
          <p:cNvPr id="9" name="text">
            <a:extLst>
              <a:ext uri="{FF2B5EF4-FFF2-40B4-BE49-F238E27FC236}">
                <a16:creationId xmlns:a16="http://schemas.microsoft.com/office/drawing/2014/main" id="{EC5DC65B-33B4-2C61-C3B8-34BD98E8E58D}"/>
              </a:ext>
            </a:extLst>
          </p:cNvPr>
          <p:cNvSpPr txBox="1">
            <a:spLocks/>
          </p:cNvSpPr>
          <p:nvPr userDrawn="1"/>
        </p:nvSpPr>
        <p:spPr>
          <a:xfrm>
            <a:off x="7935744" y="3386407"/>
            <a:ext cx="798512" cy="798510"/>
          </a:xfrm>
          <a:prstGeom prst="ellipse">
            <a:avLst/>
          </a:prstGeom>
          <a:solidFill>
            <a:srgbClr val="AE9A64"/>
          </a:solidFill>
          <a:effectLst/>
        </p:spPr>
        <p:txBody>
          <a:bodyPr wrap="none" lIns="0" tIns="0" rIns="0" bIns="0" anchor="ctr" anchorCtr="0"/>
          <a:lstStyle>
            <a:lvl1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00" b="0" kern="1200" spc="-60" baseline="0">
                <a:solidFill>
                  <a:schemeClr val="accent1">
                    <a:alpha val="0"/>
                  </a:schemeClr>
                </a:solidFill>
                <a:latin typeface="Poppins SemiBold" panose="00000700000000000000" pitchFamily="2" charset="0"/>
                <a:ea typeface="+mn-ea"/>
                <a:cs typeface="Poppins SemiBold" panose="00000700000000000000" pitchFamily="2" charset="0"/>
              </a:defRPr>
            </a:lvl1pPr>
            <a:lvl2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tabLst/>
              <a:defRPr sz="1600" b="0" kern="1200">
                <a:solidFill>
                  <a:schemeClr val="bg1"/>
                </a:solidFill>
                <a:latin typeface="+mj-lt"/>
                <a:ea typeface="+mn-ea"/>
                <a:cs typeface="+mn-cs"/>
              </a:defRPr>
            </a:lvl2pPr>
            <a:lvl3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600" b="0" kern="1200">
                <a:solidFill>
                  <a:schemeClr val="bg1"/>
                </a:solidFill>
                <a:latin typeface="+mj-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4pPr>
            <a:lvl5pPr marL="0" indent="0" algn="ctr"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bg1"/>
                </a:solidFill>
                <a:latin typeface="+mj-lt"/>
                <a:ea typeface="+mn-ea"/>
                <a:cs typeface="+mn-cs"/>
              </a:defRPr>
            </a:lvl5pPr>
            <a:lvl6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kern="1200" cap="none" baseline="0">
                <a:solidFill>
                  <a:schemeClr val="bg1"/>
                </a:solidFill>
                <a:latin typeface="+mj-lt"/>
                <a:ea typeface="+mn-ea"/>
                <a:cs typeface="+mn-cs"/>
              </a:defRPr>
            </a:lvl6pPr>
            <a:lvl7pPr marL="0" indent="0" algn="ctr" defTabSz="914400" rtl="0" eaLnBrk="1" latinLnBrk="0" hangingPunct="1">
              <a:lnSpc>
                <a:spcPct val="90000"/>
              </a:lnSpc>
              <a:spcBef>
                <a:spcPts val="600"/>
              </a:spcBef>
              <a:spcAft>
                <a:spcPts val="600"/>
              </a:spcAft>
              <a:buClr>
                <a:schemeClr val="accent2"/>
              </a:buClr>
              <a:buFont typeface="+mj-lt"/>
              <a:buNone/>
              <a:tabLst/>
              <a:defRPr sz="1600" b="0" kern="1200">
                <a:solidFill>
                  <a:schemeClr val="bg1"/>
                </a:solidFill>
                <a:latin typeface="+mj-lt"/>
                <a:ea typeface="+mn-ea"/>
                <a:cs typeface="+mn-cs"/>
              </a:defRPr>
            </a:lvl7pPr>
            <a:lvl8pPr marL="0" indent="0" algn="ctr" defTabSz="914400" rtl="0" eaLnBrk="1" latinLnBrk="0" hangingPunct="1">
              <a:lnSpc>
                <a:spcPct val="90000"/>
              </a:lnSpc>
              <a:spcBef>
                <a:spcPts val="600"/>
              </a:spcBef>
              <a:spcAft>
                <a:spcPts val="600"/>
              </a:spcAft>
              <a:buClr>
                <a:schemeClr val="accent2"/>
              </a:buClr>
              <a:buFont typeface="+mj-lt"/>
              <a:buNone/>
              <a:defRPr sz="1600" b="0" kern="1200">
                <a:solidFill>
                  <a:schemeClr val="bg1"/>
                </a:solidFill>
                <a:latin typeface="+mj-lt"/>
                <a:ea typeface="+mn-ea"/>
                <a:cs typeface="+mn-cs"/>
              </a:defRPr>
            </a:lvl8pPr>
            <a:lvl9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i="1" kern="1200">
                <a:solidFill>
                  <a:schemeClr val="bg1"/>
                </a:solidFill>
                <a:latin typeface="+mj-lt"/>
                <a:ea typeface="+mn-ea"/>
                <a:cs typeface="+mn-cs"/>
              </a:defRPr>
            </a:lvl9pPr>
          </a:lstStyle>
          <a:p>
            <a:r>
              <a:rPr lang="en-GB" sz="1200">
                <a:solidFill>
                  <a:schemeClr val="bg1"/>
                </a:solidFill>
                <a:latin typeface="+mj-lt"/>
                <a:cs typeface="Arial" panose="020B0604020202020204" pitchFamily="34" charset="0"/>
              </a:rPr>
              <a:t> </a:t>
            </a:r>
            <a:r>
              <a:rPr lang="en-GB" sz="1200" b="1" kern="1200" spc="-60" baseline="0">
                <a:solidFill>
                  <a:schemeClr val="bg1"/>
                </a:solidFill>
                <a:latin typeface="+mj-lt"/>
                <a:ea typeface="+mn-ea"/>
                <a:cs typeface="Arial" panose="020B0604020202020204" pitchFamily="34" charset="0"/>
              </a:rPr>
              <a:t>SEP</a:t>
            </a:r>
          </a:p>
        </p:txBody>
      </p:sp>
      <p:sp>
        <p:nvSpPr>
          <p:cNvPr id="10" name="text">
            <a:extLst>
              <a:ext uri="{FF2B5EF4-FFF2-40B4-BE49-F238E27FC236}">
                <a16:creationId xmlns:a16="http://schemas.microsoft.com/office/drawing/2014/main" id="{943E8F7D-1F6B-3D89-7FD9-65FDE229FD31}"/>
              </a:ext>
            </a:extLst>
          </p:cNvPr>
          <p:cNvSpPr txBox="1">
            <a:spLocks/>
          </p:cNvSpPr>
          <p:nvPr userDrawn="1"/>
        </p:nvSpPr>
        <p:spPr>
          <a:xfrm>
            <a:off x="9729619" y="3386407"/>
            <a:ext cx="798512" cy="798510"/>
          </a:xfrm>
          <a:prstGeom prst="ellipse">
            <a:avLst/>
          </a:prstGeom>
          <a:solidFill>
            <a:srgbClr val="AE9A64"/>
          </a:solidFill>
          <a:effectLst/>
        </p:spPr>
        <p:txBody>
          <a:bodyPr wrap="none" lIns="0" tIns="0" rIns="0" bIns="0" anchor="ctr" anchorCtr="0"/>
          <a:lstStyle>
            <a:lvl1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00" b="0" kern="1200" spc="-60" baseline="0">
                <a:solidFill>
                  <a:schemeClr val="accent1">
                    <a:alpha val="0"/>
                  </a:schemeClr>
                </a:solidFill>
                <a:latin typeface="Poppins SemiBold" panose="00000700000000000000" pitchFamily="2" charset="0"/>
                <a:ea typeface="+mn-ea"/>
                <a:cs typeface="Poppins SemiBold" panose="00000700000000000000" pitchFamily="2" charset="0"/>
              </a:defRPr>
            </a:lvl1pPr>
            <a:lvl2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tabLst/>
              <a:defRPr sz="1600" b="0" kern="1200">
                <a:solidFill>
                  <a:schemeClr val="bg1"/>
                </a:solidFill>
                <a:latin typeface="+mj-lt"/>
                <a:ea typeface="+mn-ea"/>
                <a:cs typeface="+mn-cs"/>
              </a:defRPr>
            </a:lvl2pPr>
            <a:lvl3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600" b="0" kern="1200">
                <a:solidFill>
                  <a:schemeClr val="bg1"/>
                </a:solidFill>
                <a:latin typeface="+mj-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4pPr>
            <a:lvl5pPr marL="0" indent="0" algn="ctr"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bg1"/>
                </a:solidFill>
                <a:latin typeface="+mj-lt"/>
                <a:ea typeface="+mn-ea"/>
                <a:cs typeface="+mn-cs"/>
              </a:defRPr>
            </a:lvl5pPr>
            <a:lvl6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kern="1200" cap="none" baseline="0">
                <a:solidFill>
                  <a:schemeClr val="bg1"/>
                </a:solidFill>
                <a:latin typeface="+mj-lt"/>
                <a:ea typeface="+mn-ea"/>
                <a:cs typeface="+mn-cs"/>
              </a:defRPr>
            </a:lvl6pPr>
            <a:lvl7pPr marL="0" indent="0" algn="ctr" defTabSz="914400" rtl="0" eaLnBrk="1" latinLnBrk="0" hangingPunct="1">
              <a:lnSpc>
                <a:spcPct val="90000"/>
              </a:lnSpc>
              <a:spcBef>
                <a:spcPts val="600"/>
              </a:spcBef>
              <a:spcAft>
                <a:spcPts val="600"/>
              </a:spcAft>
              <a:buClr>
                <a:schemeClr val="accent2"/>
              </a:buClr>
              <a:buFont typeface="+mj-lt"/>
              <a:buNone/>
              <a:tabLst/>
              <a:defRPr sz="1600" b="0" kern="1200">
                <a:solidFill>
                  <a:schemeClr val="bg1"/>
                </a:solidFill>
                <a:latin typeface="+mj-lt"/>
                <a:ea typeface="+mn-ea"/>
                <a:cs typeface="+mn-cs"/>
              </a:defRPr>
            </a:lvl7pPr>
            <a:lvl8pPr marL="0" indent="0" algn="ctr" defTabSz="914400" rtl="0" eaLnBrk="1" latinLnBrk="0" hangingPunct="1">
              <a:lnSpc>
                <a:spcPct val="90000"/>
              </a:lnSpc>
              <a:spcBef>
                <a:spcPts val="600"/>
              </a:spcBef>
              <a:spcAft>
                <a:spcPts val="600"/>
              </a:spcAft>
              <a:buClr>
                <a:schemeClr val="accent2"/>
              </a:buClr>
              <a:buFont typeface="+mj-lt"/>
              <a:buNone/>
              <a:defRPr sz="1600" b="0" kern="1200">
                <a:solidFill>
                  <a:schemeClr val="bg1"/>
                </a:solidFill>
                <a:latin typeface="+mj-lt"/>
                <a:ea typeface="+mn-ea"/>
                <a:cs typeface="+mn-cs"/>
              </a:defRPr>
            </a:lvl8pPr>
            <a:lvl9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i="1" kern="1200">
                <a:solidFill>
                  <a:schemeClr val="bg1"/>
                </a:solidFill>
                <a:latin typeface="+mj-lt"/>
                <a:ea typeface="+mn-ea"/>
                <a:cs typeface="+mn-cs"/>
              </a:defRPr>
            </a:lvl9pPr>
          </a:lstStyle>
          <a:p>
            <a:r>
              <a:rPr lang="en-GB" sz="1200">
                <a:solidFill>
                  <a:schemeClr val="bg1"/>
                </a:solidFill>
                <a:latin typeface="+mj-lt"/>
                <a:cs typeface="Arial" panose="020B0604020202020204" pitchFamily="34" charset="0"/>
              </a:rPr>
              <a:t> </a:t>
            </a:r>
            <a:r>
              <a:rPr lang="en-GB" sz="1200" b="1" kern="1200" spc="-60" baseline="0">
                <a:solidFill>
                  <a:schemeClr val="bg1"/>
                </a:solidFill>
                <a:latin typeface="+mj-lt"/>
                <a:ea typeface="+mn-ea"/>
                <a:cs typeface="Arial" panose="020B0604020202020204" pitchFamily="34" charset="0"/>
              </a:rPr>
              <a:t>NOV</a:t>
            </a:r>
          </a:p>
        </p:txBody>
      </p:sp>
      <p:sp>
        <p:nvSpPr>
          <p:cNvPr id="11" name="text">
            <a:extLst>
              <a:ext uri="{FF2B5EF4-FFF2-40B4-BE49-F238E27FC236}">
                <a16:creationId xmlns:a16="http://schemas.microsoft.com/office/drawing/2014/main" id="{32D94CC7-DF31-562D-1294-037ECB5C2140}"/>
              </a:ext>
            </a:extLst>
          </p:cNvPr>
          <p:cNvSpPr txBox="1">
            <a:spLocks/>
          </p:cNvSpPr>
          <p:nvPr userDrawn="1"/>
        </p:nvSpPr>
        <p:spPr>
          <a:xfrm>
            <a:off x="3455819" y="4280168"/>
            <a:ext cx="798512" cy="798510"/>
          </a:xfrm>
          <a:prstGeom prst="ellipse">
            <a:avLst/>
          </a:prstGeom>
          <a:solidFill>
            <a:srgbClr val="AE9A64"/>
          </a:solidFill>
          <a:effectLst/>
        </p:spPr>
        <p:txBody>
          <a:bodyPr wrap="none" lIns="0" tIns="0" rIns="0" bIns="0" anchor="ctr" anchorCtr="0"/>
          <a:lstStyle>
            <a:lvl1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00" b="0" kern="1200" spc="-60" baseline="0">
                <a:solidFill>
                  <a:schemeClr val="accent1">
                    <a:alpha val="0"/>
                  </a:schemeClr>
                </a:solidFill>
                <a:latin typeface="Poppins SemiBold" panose="00000700000000000000" pitchFamily="2" charset="0"/>
                <a:ea typeface="+mn-ea"/>
                <a:cs typeface="Poppins SemiBold" panose="00000700000000000000" pitchFamily="2" charset="0"/>
              </a:defRPr>
            </a:lvl1pPr>
            <a:lvl2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tabLst/>
              <a:defRPr sz="1600" b="0" kern="1200">
                <a:solidFill>
                  <a:schemeClr val="bg1"/>
                </a:solidFill>
                <a:latin typeface="+mj-lt"/>
                <a:ea typeface="+mn-ea"/>
                <a:cs typeface="+mn-cs"/>
              </a:defRPr>
            </a:lvl2pPr>
            <a:lvl3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600" b="0" kern="1200">
                <a:solidFill>
                  <a:schemeClr val="bg1"/>
                </a:solidFill>
                <a:latin typeface="+mj-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4pPr>
            <a:lvl5pPr marL="0" indent="0" algn="ctr"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bg1"/>
                </a:solidFill>
                <a:latin typeface="+mj-lt"/>
                <a:ea typeface="+mn-ea"/>
                <a:cs typeface="+mn-cs"/>
              </a:defRPr>
            </a:lvl5pPr>
            <a:lvl6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kern="1200" cap="none" baseline="0">
                <a:solidFill>
                  <a:schemeClr val="bg1"/>
                </a:solidFill>
                <a:latin typeface="+mj-lt"/>
                <a:ea typeface="+mn-ea"/>
                <a:cs typeface="+mn-cs"/>
              </a:defRPr>
            </a:lvl6pPr>
            <a:lvl7pPr marL="0" indent="0" algn="ctr" defTabSz="914400" rtl="0" eaLnBrk="1" latinLnBrk="0" hangingPunct="1">
              <a:lnSpc>
                <a:spcPct val="90000"/>
              </a:lnSpc>
              <a:spcBef>
                <a:spcPts val="600"/>
              </a:spcBef>
              <a:spcAft>
                <a:spcPts val="600"/>
              </a:spcAft>
              <a:buClr>
                <a:schemeClr val="accent2"/>
              </a:buClr>
              <a:buFont typeface="+mj-lt"/>
              <a:buNone/>
              <a:tabLst/>
              <a:defRPr sz="1600" b="0" kern="1200">
                <a:solidFill>
                  <a:schemeClr val="bg1"/>
                </a:solidFill>
                <a:latin typeface="+mj-lt"/>
                <a:ea typeface="+mn-ea"/>
                <a:cs typeface="+mn-cs"/>
              </a:defRPr>
            </a:lvl7pPr>
            <a:lvl8pPr marL="0" indent="0" algn="ctr" defTabSz="914400" rtl="0" eaLnBrk="1" latinLnBrk="0" hangingPunct="1">
              <a:lnSpc>
                <a:spcPct val="90000"/>
              </a:lnSpc>
              <a:spcBef>
                <a:spcPts val="600"/>
              </a:spcBef>
              <a:spcAft>
                <a:spcPts val="600"/>
              </a:spcAft>
              <a:buClr>
                <a:schemeClr val="accent2"/>
              </a:buClr>
              <a:buFont typeface="+mj-lt"/>
              <a:buNone/>
              <a:defRPr sz="1600" b="0" kern="1200">
                <a:solidFill>
                  <a:schemeClr val="bg1"/>
                </a:solidFill>
                <a:latin typeface="+mj-lt"/>
                <a:ea typeface="+mn-ea"/>
                <a:cs typeface="+mn-cs"/>
              </a:defRPr>
            </a:lvl8pPr>
            <a:lvl9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i="1" kern="1200">
                <a:solidFill>
                  <a:schemeClr val="bg1"/>
                </a:solidFill>
                <a:latin typeface="+mj-lt"/>
                <a:ea typeface="+mn-ea"/>
                <a:cs typeface="+mn-cs"/>
              </a:defRPr>
            </a:lvl9pPr>
          </a:lstStyle>
          <a:p>
            <a:r>
              <a:rPr lang="en-GB" sz="1200">
                <a:solidFill>
                  <a:schemeClr val="bg1"/>
                </a:solidFill>
                <a:latin typeface="+mj-lt"/>
                <a:cs typeface="Arial" panose="020B0604020202020204" pitchFamily="34" charset="0"/>
              </a:rPr>
              <a:t> </a:t>
            </a:r>
            <a:r>
              <a:rPr lang="en-GB" sz="1200" b="1" kern="1200" spc="-60" baseline="0">
                <a:solidFill>
                  <a:schemeClr val="bg1"/>
                </a:solidFill>
                <a:latin typeface="+mj-lt"/>
                <a:ea typeface="+mn-ea"/>
                <a:cs typeface="Arial" panose="020B0604020202020204" pitchFamily="34" charset="0"/>
              </a:rPr>
              <a:t>APR</a:t>
            </a:r>
          </a:p>
        </p:txBody>
      </p:sp>
      <p:sp>
        <p:nvSpPr>
          <p:cNvPr id="12" name="text">
            <a:extLst>
              <a:ext uri="{FF2B5EF4-FFF2-40B4-BE49-F238E27FC236}">
                <a16:creationId xmlns:a16="http://schemas.microsoft.com/office/drawing/2014/main" id="{5970F1B9-C3B9-62C9-3766-4E604912C330}"/>
              </a:ext>
            </a:extLst>
          </p:cNvPr>
          <p:cNvSpPr txBox="1">
            <a:spLocks/>
          </p:cNvSpPr>
          <p:nvPr userDrawn="1"/>
        </p:nvSpPr>
        <p:spPr>
          <a:xfrm>
            <a:off x="5246519" y="4280168"/>
            <a:ext cx="798512" cy="798510"/>
          </a:xfrm>
          <a:prstGeom prst="ellipse">
            <a:avLst/>
          </a:prstGeom>
          <a:solidFill>
            <a:srgbClr val="AE9A64"/>
          </a:solidFill>
          <a:effectLst/>
        </p:spPr>
        <p:txBody>
          <a:bodyPr wrap="none" lIns="0" tIns="0" rIns="0" bIns="0" anchor="ctr" anchorCtr="0"/>
          <a:lstStyle>
            <a:lvl1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00" b="0" kern="1200" spc="-60" baseline="0">
                <a:solidFill>
                  <a:schemeClr val="accent1">
                    <a:alpha val="0"/>
                  </a:schemeClr>
                </a:solidFill>
                <a:latin typeface="Poppins SemiBold" panose="00000700000000000000" pitchFamily="2" charset="0"/>
                <a:ea typeface="+mn-ea"/>
                <a:cs typeface="Poppins SemiBold" panose="00000700000000000000" pitchFamily="2" charset="0"/>
              </a:defRPr>
            </a:lvl1pPr>
            <a:lvl2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tabLst/>
              <a:defRPr sz="1600" b="0" kern="1200">
                <a:solidFill>
                  <a:schemeClr val="bg1"/>
                </a:solidFill>
                <a:latin typeface="+mj-lt"/>
                <a:ea typeface="+mn-ea"/>
                <a:cs typeface="+mn-cs"/>
              </a:defRPr>
            </a:lvl2pPr>
            <a:lvl3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600" b="0" kern="1200">
                <a:solidFill>
                  <a:schemeClr val="bg1"/>
                </a:solidFill>
                <a:latin typeface="+mj-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4pPr>
            <a:lvl5pPr marL="0" indent="0" algn="ctr"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bg1"/>
                </a:solidFill>
                <a:latin typeface="+mj-lt"/>
                <a:ea typeface="+mn-ea"/>
                <a:cs typeface="+mn-cs"/>
              </a:defRPr>
            </a:lvl5pPr>
            <a:lvl6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kern="1200" cap="none" baseline="0">
                <a:solidFill>
                  <a:schemeClr val="bg1"/>
                </a:solidFill>
                <a:latin typeface="+mj-lt"/>
                <a:ea typeface="+mn-ea"/>
                <a:cs typeface="+mn-cs"/>
              </a:defRPr>
            </a:lvl6pPr>
            <a:lvl7pPr marL="0" indent="0" algn="ctr" defTabSz="914400" rtl="0" eaLnBrk="1" latinLnBrk="0" hangingPunct="1">
              <a:lnSpc>
                <a:spcPct val="90000"/>
              </a:lnSpc>
              <a:spcBef>
                <a:spcPts val="600"/>
              </a:spcBef>
              <a:spcAft>
                <a:spcPts val="600"/>
              </a:spcAft>
              <a:buClr>
                <a:schemeClr val="accent2"/>
              </a:buClr>
              <a:buFont typeface="+mj-lt"/>
              <a:buNone/>
              <a:tabLst/>
              <a:defRPr sz="1600" b="0" kern="1200">
                <a:solidFill>
                  <a:schemeClr val="bg1"/>
                </a:solidFill>
                <a:latin typeface="+mj-lt"/>
                <a:ea typeface="+mn-ea"/>
                <a:cs typeface="+mn-cs"/>
              </a:defRPr>
            </a:lvl7pPr>
            <a:lvl8pPr marL="0" indent="0" algn="ctr" defTabSz="914400" rtl="0" eaLnBrk="1" latinLnBrk="0" hangingPunct="1">
              <a:lnSpc>
                <a:spcPct val="90000"/>
              </a:lnSpc>
              <a:spcBef>
                <a:spcPts val="600"/>
              </a:spcBef>
              <a:spcAft>
                <a:spcPts val="600"/>
              </a:spcAft>
              <a:buClr>
                <a:schemeClr val="accent2"/>
              </a:buClr>
              <a:buFont typeface="+mj-lt"/>
              <a:buNone/>
              <a:defRPr sz="1600" b="0" kern="1200">
                <a:solidFill>
                  <a:schemeClr val="bg1"/>
                </a:solidFill>
                <a:latin typeface="+mj-lt"/>
                <a:ea typeface="+mn-ea"/>
                <a:cs typeface="+mn-cs"/>
              </a:defRPr>
            </a:lvl8pPr>
            <a:lvl9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i="1" kern="1200">
                <a:solidFill>
                  <a:schemeClr val="bg1"/>
                </a:solidFill>
                <a:latin typeface="+mj-lt"/>
                <a:ea typeface="+mn-ea"/>
                <a:cs typeface="+mn-cs"/>
              </a:defRPr>
            </a:lvl9pPr>
          </a:lstStyle>
          <a:p>
            <a:r>
              <a:rPr lang="en-GB" sz="1200" b="1" kern="1200" spc="-60" baseline="0">
                <a:solidFill>
                  <a:schemeClr val="bg1"/>
                </a:solidFill>
                <a:latin typeface="+mj-lt"/>
                <a:ea typeface="+mn-ea"/>
                <a:cs typeface="Arial" panose="020B0604020202020204" pitchFamily="34" charset="0"/>
              </a:rPr>
              <a:t>JUN</a:t>
            </a:r>
          </a:p>
        </p:txBody>
      </p:sp>
      <p:sp>
        <p:nvSpPr>
          <p:cNvPr id="13" name="text">
            <a:extLst>
              <a:ext uri="{FF2B5EF4-FFF2-40B4-BE49-F238E27FC236}">
                <a16:creationId xmlns:a16="http://schemas.microsoft.com/office/drawing/2014/main" id="{C91DD9E3-D9FB-DD7A-6760-0F2EC8F14372}"/>
              </a:ext>
            </a:extLst>
          </p:cNvPr>
          <p:cNvSpPr txBox="1">
            <a:spLocks/>
          </p:cNvSpPr>
          <p:nvPr userDrawn="1"/>
        </p:nvSpPr>
        <p:spPr>
          <a:xfrm>
            <a:off x="7038807" y="4280168"/>
            <a:ext cx="798512" cy="798510"/>
          </a:xfrm>
          <a:prstGeom prst="ellipse">
            <a:avLst/>
          </a:prstGeom>
          <a:solidFill>
            <a:srgbClr val="AE9A64"/>
          </a:solidFill>
          <a:effectLst/>
        </p:spPr>
        <p:txBody>
          <a:bodyPr wrap="none" lIns="0" tIns="0" rIns="0" bIns="0" anchor="ctr" anchorCtr="0"/>
          <a:lstStyle>
            <a:lvl1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00" b="0" kern="1200" spc="-60" baseline="0">
                <a:solidFill>
                  <a:schemeClr val="accent1">
                    <a:alpha val="0"/>
                  </a:schemeClr>
                </a:solidFill>
                <a:latin typeface="Poppins SemiBold" panose="00000700000000000000" pitchFamily="2" charset="0"/>
                <a:ea typeface="+mn-ea"/>
                <a:cs typeface="Poppins SemiBold" panose="00000700000000000000" pitchFamily="2" charset="0"/>
              </a:defRPr>
            </a:lvl1pPr>
            <a:lvl2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tabLst/>
              <a:defRPr sz="1600" b="0" kern="1200">
                <a:solidFill>
                  <a:schemeClr val="bg1"/>
                </a:solidFill>
                <a:latin typeface="+mj-lt"/>
                <a:ea typeface="+mn-ea"/>
                <a:cs typeface="+mn-cs"/>
              </a:defRPr>
            </a:lvl2pPr>
            <a:lvl3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600" b="0" kern="1200">
                <a:solidFill>
                  <a:schemeClr val="bg1"/>
                </a:solidFill>
                <a:latin typeface="+mj-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4pPr>
            <a:lvl5pPr marL="0" indent="0" algn="ctr"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bg1"/>
                </a:solidFill>
                <a:latin typeface="+mj-lt"/>
                <a:ea typeface="+mn-ea"/>
                <a:cs typeface="+mn-cs"/>
              </a:defRPr>
            </a:lvl5pPr>
            <a:lvl6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kern="1200" cap="none" baseline="0">
                <a:solidFill>
                  <a:schemeClr val="bg1"/>
                </a:solidFill>
                <a:latin typeface="+mj-lt"/>
                <a:ea typeface="+mn-ea"/>
                <a:cs typeface="+mn-cs"/>
              </a:defRPr>
            </a:lvl6pPr>
            <a:lvl7pPr marL="0" indent="0" algn="ctr" defTabSz="914400" rtl="0" eaLnBrk="1" latinLnBrk="0" hangingPunct="1">
              <a:lnSpc>
                <a:spcPct val="90000"/>
              </a:lnSpc>
              <a:spcBef>
                <a:spcPts val="600"/>
              </a:spcBef>
              <a:spcAft>
                <a:spcPts val="600"/>
              </a:spcAft>
              <a:buClr>
                <a:schemeClr val="accent2"/>
              </a:buClr>
              <a:buFont typeface="+mj-lt"/>
              <a:buNone/>
              <a:tabLst/>
              <a:defRPr sz="1600" b="0" kern="1200">
                <a:solidFill>
                  <a:schemeClr val="bg1"/>
                </a:solidFill>
                <a:latin typeface="+mj-lt"/>
                <a:ea typeface="+mn-ea"/>
                <a:cs typeface="+mn-cs"/>
              </a:defRPr>
            </a:lvl7pPr>
            <a:lvl8pPr marL="0" indent="0" algn="ctr" defTabSz="914400" rtl="0" eaLnBrk="1" latinLnBrk="0" hangingPunct="1">
              <a:lnSpc>
                <a:spcPct val="90000"/>
              </a:lnSpc>
              <a:spcBef>
                <a:spcPts val="600"/>
              </a:spcBef>
              <a:spcAft>
                <a:spcPts val="600"/>
              </a:spcAft>
              <a:buClr>
                <a:schemeClr val="accent2"/>
              </a:buClr>
              <a:buFont typeface="+mj-lt"/>
              <a:buNone/>
              <a:defRPr sz="1600" b="0" kern="1200">
                <a:solidFill>
                  <a:schemeClr val="bg1"/>
                </a:solidFill>
                <a:latin typeface="+mj-lt"/>
                <a:ea typeface="+mn-ea"/>
                <a:cs typeface="+mn-cs"/>
              </a:defRPr>
            </a:lvl8pPr>
            <a:lvl9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i="1" kern="1200">
                <a:solidFill>
                  <a:schemeClr val="bg1"/>
                </a:solidFill>
                <a:latin typeface="+mj-lt"/>
                <a:ea typeface="+mn-ea"/>
                <a:cs typeface="+mn-cs"/>
              </a:defRPr>
            </a:lvl9pPr>
          </a:lstStyle>
          <a:p>
            <a:r>
              <a:rPr lang="en-GB" sz="1200" b="1" kern="1200" spc="-60" baseline="0">
                <a:solidFill>
                  <a:schemeClr val="bg1"/>
                </a:solidFill>
                <a:latin typeface="+mj-lt"/>
                <a:ea typeface="+mn-ea"/>
                <a:cs typeface="Arial" panose="020B0604020202020204" pitchFamily="34" charset="0"/>
              </a:rPr>
              <a:t>AUG</a:t>
            </a:r>
          </a:p>
        </p:txBody>
      </p:sp>
      <p:sp>
        <p:nvSpPr>
          <p:cNvPr id="14" name="text">
            <a:extLst>
              <a:ext uri="{FF2B5EF4-FFF2-40B4-BE49-F238E27FC236}">
                <a16:creationId xmlns:a16="http://schemas.microsoft.com/office/drawing/2014/main" id="{BF0465C2-1541-2DF1-F6E0-65110C78FB0F}"/>
              </a:ext>
            </a:extLst>
          </p:cNvPr>
          <p:cNvSpPr txBox="1">
            <a:spLocks/>
          </p:cNvSpPr>
          <p:nvPr userDrawn="1"/>
        </p:nvSpPr>
        <p:spPr>
          <a:xfrm>
            <a:off x="8832682" y="4280168"/>
            <a:ext cx="798512" cy="798510"/>
          </a:xfrm>
          <a:prstGeom prst="ellipse">
            <a:avLst/>
          </a:prstGeom>
          <a:solidFill>
            <a:srgbClr val="AE9A64"/>
          </a:solidFill>
          <a:effectLst/>
        </p:spPr>
        <p:txBody>
          <a:bodyPr wrap="none" lIns="0" tIns="0" rIns="0" bIns="0" anchor="ctr" anchorCtr="0"/>
          <a:lstStyle>
            <a:lvl1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00" b="0" kern="1200" spc="-60" baseline="0">
                <a:solidFill>
                  <a:schemeClr val="accent1">
                    <a:alpha val="0"/>
                  </a:schemeClr>
                </a:solidFill>
                <a:latin typeface="Poppins SemiBold" panose="00000700000000000000" pitchFamily="2" charset="0"/>
                <a:ea typeface="+mn-ea"/>
                <a:cs typeface="Poppins SemiBold" panose="00000700000000000000" pitchFamily="2" charset="0"/>
              </a:defRPr>
            </a:lvl1pPr>
            <a:lvl2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tabLst/>
              <a:defRPr sz="1600" b="0" kern="1200">
                <a:solidFill>
                  <a:schemeClr val="bg1"/>
                </a:solidFill>
                <a:latin typeface="+mj-lt"/>
                <a:ea typeface="+mn-ea"/>
                <a:cs typeface="+mn-cs"/>
              </a:defRPr>
            </a:lvl2pPr>
            <a:lvl3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600" b="0" kern="1200">
                <a:solidFill>
                  <a:schemeClr val="bg1"/>
                </a:solidFill>
                <a:latin typeface="+mj-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4pPr>
            <a:lvl5pPr marL="0" indent="0" algn="ctr"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bg1"/>
                </a:solidFill>
                <a:latin typeface="+mj-lt"/>
                <a:ea typeface="+mn-ea"/>
                <a:cs typeface="+mn-cs"/>
              </a:defRPr>
            </a:lvl5pPr>
            <a:lvl6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kern="1200" cap="none" baseline="0">
                <a:solidFill>
                  <a:schemeClr val="bg1"/>
                </a:solidFill>
                <a:latin typeface="+mj-lt"/>
                <a:ea typeface="+mn-ea"/>
                <a:cs typeface="+mn-cs"/>
              </a:defRPr>
            </a:lvl6pPr>
            <a:lvl7pPr marL="0" indent="0" algn="ctr" defTabSz="914400" rtl="0" eaLnBrk="1" latinLnBrk="0" hangingPunct="1">
              <a:lnSpc>
                <a:spcPct val="90000"/>
              </a:lnSpc>
              <a:spcBef>
                <a:spcPts val="600"/>
              </a:spcBef>
              <a:spcAft>
                <a:spcPts val="600"/>
              </a:spcAft>
              <a:buClr>
                <a:schemeClr val="accent2"/>
              </a:buClr>
              <a:buFont typeface="+mj-lt"/>
              <a:buNone/>
              <a:tabLst/>
              <a:defRPr sz="1600" b="0" kern="1200">
                <a:solidFill>
                  <a:schemeClr val="bg1"/>
                </a:solidFill>
                <a:latin typeface="+mj-lt"/>
                <a:ea typeface="+mn-ea"/>
                <a:cs typeface="+mn-cs"/>
              </a:defRPr>
            </a:lvl7pPr>
            <a:lvl8pPr marL="0" indent="0" algn="ctr" defTabSz="914400" rtl="0" eaLnBrk="1" latinLnBrk="0" hangingPunct="1">
              <a:lnSpc>
                <a:spcPct val="90000"/>
              </a:lnSpc>
              <a:spcBef>
                <a:spcPts val="600"/>
              </a:spcBef>
              <a:spcAft>
                <a:spcPts val="600"/>
              </a:spcAft>
              <a:buClr>
                <a:schemeClr val="accent2"/>
              </a:buClr>
              <a:buFont typeface="+mj-lt"/>
              <a:buNone/>
              <a:defRPr sz="1600" b="0" kern="1200">
                <a:solidFill>
                  <a:schemeClr val="bg1"/>
                </a:solidFill>
                <a:latin typeface="+mj-lt"/>
                <a:ea typeface="+mn-ea"/>
                <a:cs typeface="+mn-cs"/>
              </a:defRPr>
            </a:lvl8pPr>
            <a:lvl9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i="1" kern="1200">
                <a:solidFill>
                  <a:schemeClr val="bg1"/>
                </a:solidFill>
                <a:latin typeface="+mj-lt"/>
                <a:ea typeface="+mn-ea"/>
                <a:cs typeface="+mn-cs"/>
              </a:defRPr>
            </a:lvl9pPr>
          </a:lstStyle>
          <a:p>
            <a:r>
              <a:rPr lang="en-GB" sz="1200" b="1" kern="1200" spc="-60" baseline="0">
                <a:solidFill>
                  <a:schemeClr val="bg1"/>
                </a:solidFill>
                <a:latin typeface="+mj-lt"/>
                <a:ea typeface="+mn-ea"/>
                <a:cs typeface="Arial" panose="020B0604020202020204" pitchFamily="34" charset="0"/>
              </a:rPr>
              <a:t>OKT</a:t>
            </a:r>
          </a:p>
        </p:txBody>
      </p:sp>
      <p:sp>
        <p:nvSpPr>
          <p:cNvPr id="15" name="text">
            <a:extLst>
              <a:ext uri="{FF2B5EF4-FFF2-40B4-BE49-F238E27FC236}">
                <a16:creationId xmlns:a16="http://schemas.microsoft.com/office/drawing/2014/main" id="{EAEE6A38-FBF7-41B5-1D75-185818A179BF}"/>
              </a:ext>
            </a:extLst>
          </p:cNvPr>
          <p:cNvSpPr txBox="1">
            <a:spLocks/>
          </p:cNvSpPr>
          <p:nvPr userDrawn="1"/>
        </p:nvSpPr>
        <p:spPr>
          <a:xfrm>
            <a:off x="10626557" y="4280168"/>
            <a:ext cx="798512" cy="798510"/>
          </a:xfrm>
          <a:prstGeom prst="ellipse">
            <a:avLst/>
          </a:prstGeom>
          <a:solidFill>
            <a:srgbClr val="AE9A64"/>
          </a:solidFill>
          <a:effectLst/>
        </p:spPr>
        <p:txBody>
          <a:bodyPr wrap="none" lIns="0" tIns="0" rIns="0" bIns="0" anchor="ctr" anchorCtr="0"/>
          <a:lstStyle>
            <a:lvl1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00" b="0" kern="1200" spc="-60" baseline="0">
                <a:solidFill>
                  <a:schemeClr val="accent1">
                    <a:alpha val="0"/>
                  </a:schemeClr>
                </a:solidFill>
                <a:latin typeface="Poppins SemiBold" panose="00000700000000000000" pitchFamily="2" charset="0"/>
                <a:ea typeface="+mn-ea"/>
                <a:cs typeface="Poppins SemiBold" panose="00000700000000000000" pitchFamily="2" charset="0"/>
              </a:defRPr>
            </a:lvl1pPr>
            <a:lvl2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tabLst/>
              <a:defRPr sz="1600" b="0" kern="1200">
                <a:solidFill>
                  <a:schemeClr val="bg1"/>
                </a:solidFill>
                <a:latin typeface="+mj-lt"/>
                <a:ea typeface="+mn-ea"/>
                <a:cs typeface="+mn-cs"/>
              </a:defRPr>
            </a:lvl2pPr>
            <a:lvl3pPr marL="0" indent="0" algn="ctr" defTabSz="914400" rtl="0" eaLnBrk="1" latinLnBrk="0" hangingPunct="1">
              <a:lnSpc>
                <a:spcPct val="90000"/>
              </a:lnSpc>
              <a:spcBef>
                <a:spcPts val="600"/>
              </a:spcBef>
              <a:spcAft>
                <a:spcPts val="600"/>
              </a:spcAft>
              <a:buClr>
                <a:schemeClr val="accent2"/>
              </a:buClr>
              <a:buFont typeface="Arial" panose="020B0604020202020204" pitchFamily="34" charset="0"/>
              <a:buNone/>
              <a:defRPr sz="1600" b="0" kern="1200">
                <a:solidFill>
                  <a:schemeClr val="bg1"/>
                </a:solidFill>
                <a:latin typeface="+mj-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4pPr>
            <a:lvl5pPr marL="0" indent="0" algn="ctr"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bg1"/>
                </a:solidFill>
                <a:latin typeface="+mj-lt"/>
                <a:ea typeface="+mn-ea"/>
                <a:cs typeface="+mn-cs"/>
              </a:defRPr>
            </a:lvl5pPr>
            <a:lvl6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kern="1200" cap="none" baseline="0">
                <a:solidFill>
                  <a:schemeClr val="bg1"/>
                </a:solidFill>
                <a:latin typeface="+mj-lt"/>
                <a:ea typeface="+mn-ea"/>
                <a:cs typeface="+mn-cs"/>
              </a:defRPr>
            </a:lvl6pPr>
            <a:lvl7pPr marL="0" indent="0" algn="ctr" defTabSz="914400" rtl="0" eaLnBrk="1" latinLnBrk="0" hangingPunct="1">
              <a:lnSpc>
                <a:spcPct val="90000"/>
              </a:lnSpc>
              <a:spcBef>
                <a:spcPts val="600"/>
              </a:spcBef>
              <a:spcAft>
                <a:spcPts val="600"/>
              </a:spcAft>
              <a:buClr>
                <a:schemeClr val="accent2"/>
              </a:buClr>
              <a:buFont typeface="+mj-lt"/>
              <a:buNone/>
              <a:tabLst/>
              <a:defRPr sz="1600" b="0" kern="1200">
                <a:solidFill>
                  <a:schemeClr val="bg1"/>
                </a:solidFill>
                <a:latin typeface="+mj-lt"/>
                <a:ea typeface="+mn-ea"/>
                <a:cs typeface="+mn-cs"/>
              </a:defRPr>
            </a:lvl7pPr>
            <a:lvl8pPr marL="0" indent="0" algn="ctr" defTabSz="914400" rtl="0" eaLnBrk="1" latinLnBrk="0" hangingPunct="1">
              <a:lnSpc>
                <a:spcPct val="90000"/>
              </a:lnSpc>
              <a:spcBef>
                <a:spcPts val="600"/>
              </a:spcBef>
              <a:spcAft>
                <a:spcPts val="600"/>
              </a:spcAft>
              <a:buClr>
                <a:schemeClr val="accent2"/>
              </a:buClr>
              <a:buFont typeface="+mj-lt"/>
              <a:buNone/>
              <a:defRPr sz="1600" b="0" kern="1200">
                <a:solidFill>
                  <a:schemeClr val="bg1"/>
                </a:solidFill>
                <a:latin typeface="+mj-lt"/>
                <a:ea typeface="+mn-ea"/>
                <a:cs typeface="+mn-cs"/>
              </a:defRPr>
            </a:lvl8pPr>
            <a:lvl9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0" i="1" kern="1200">
                <a:solidFill>
                  <a:schemeClr val="bg1"/>
                </a:solidFill>
                <a:latin typeface="+mj-lt"/>
                <a:ea typeface="+mn-ea"/>
                <a:cs typeface="+mn-cs"/>
              </a:defRPr>
            </a:lvl9pPr>
          </a:lstStyle>
          <a:p>
            <a:r>
              <a:rPr lang="en-GB" sz="1200" b="1" kern="1200" spc="-60" baseline="0">
                <a:solidFill>
                  <a:schemeClr val="bg1"/>
                </a:solidFill>
                <a:latin typeface="+mj-lt"/>
                <a:ea typeface="+mn-ea"/>
                <a:cs typeface="Arial" panose="020B0604020202020204" pitchFamily="34" charset="0"/>
              </a:rPr>
              <a:t>DEC</a:t>
            </a:r>
          </a:p>
        </p:txBody>
      </p:sp>
      <p:sp>
        <p:nvSpPr>
          <p:cNvPr id="29" name="Tijdelijke aanduiding voor inhoud 2">
            <a:extLst>
              <a:ext uri="{FF2B5EF4-FFF2-40B4-BE49-F238E27FC236}">
                <a16:creationId xmlns:a16="http://schemas.microsoft.com/office/drawing/2014/main" id="{164296C5-20AA-DD75-0EA9-BB6D29484BB7}"/>
              </a:ext>
            </a:extLst>
          </p:cNvPr>
          <p:cNvSpPr>
            <a:spLocks noGrp="1"/>
          </p:cNvSpPr>
          <p:nvPr>
            <p:ph idx="101" hasCustomPrompt="1"/>
          </p:nvPr>
        </p:nvSpPr>
        <p:spPr>
          <a:xfrm>
            <a:off x="560439" y="2337620"/>
            <a:ext cx="1290484" cy="876216"/>
          </a:xfrm>
          <a:prstGeom prst="rect">
            <a:avLst/>
          </a:prstGeom>
        </p:spPr>
        <p:txBody>
          <a:bodyPr lIns="0" tIns="0" rIns="0" bIns="0" anchor="b" anchorCtr="0"/>
          <a:lstStyle>
            <a:lvl1pPr marL="0" indent="0" algn="ctr">
              <a:lnSpc>
                <a:spcPct val="85000"/>
              </a:lnSpc>
              <a:spcBef>
                <a:spcPts val="300"/>
              </a:spcBef>
              <a:buFont typeface="Arial" panose="020B0604020202020204" pitchFamily="34" charset="0"/>
              <a:buNone/>
              <a:defRPr sz="1300" b="1" baseline="0">
                <a:solidFill>
                  <a:schemeClr val="bg1"/>
                </a:solidFill>
                <a:latin typeface="+mj-lt"/>
              </a:defRPr>
            </a:lvl1pPr>
            <a:lvl2pPr marL="8468" indent="0" algn="ctr">
              <a:lnSpc>
                <a:spcPct val="85000"/>
              </a:lnSpc>
              <a:spcBef>
                <a:spcPts val="300"/>
              </a:spcBef>
              <a:buFontTx/>
              <a:buNone/>
              <a:tabLst/>
              <a:defRPr sz="1100" b="0" baseline="0">
                <a:solidFill>
                  <a:schemeClr val="bg1"/>
                </a:solidFill>
                <a:latin typeface="+mj-lt"/>
              </a:defRPr>
            </a:lvl2pPr>
            <a:lvl3pPr marL="224354" indent="0">
              <a:buFontTx/>
              <a:buNone/>
              <a:tabLst/>
              <a:defRPr sz="3200">
                <a:solidFill>
                  <a:schemeClr val="bg1"/>
                </a:solidFill>
              </a:defRPr>
            </a:lvl3pPr>
            <a:lvl4pPr marL="224354" indent="0">
              <a:buFontTx/>
              <a:buNone/>
              <a:tabLst/>
              <a:defRPr sz="3200"/>
            </a:lvl4pPr>
            <a:lvl5pPr marL="224354" indent="0">
              <a:buFontTx/>
              <a:buNone/>
              <a:tabLst/>
              <a:defRPr sz="3200"/>
            </a:lvl5pPr>
          </a:lstStyle>
          <a:p>
            <a:pPr lvl="0"/>
            <a:r>
              <a:rPr lang="nl-NL"/>
              <a:t>Kop</a:t>
            </a:r>
          </a:p>
          <a:p>
            <a:pPr lvl="1"/>
            <a:r>
              <a:rPr lang="nl-NL"/>
              <a:t>tekst</a:t>
            </a:r>
          </a:p>
        </p:txBody>
      </p:sp>
      <p:sp>
        <p:nvSpPr>
          <p:cNvPr id="30" name="Tijdelijke aanduiding voor inhoud 2">
            <a:extLst>
              <a:ext uri="{FF2B5EF4-FFF2-40B4-BE49-F238E27FC236}">
                <a16:creationId xmlns:a16="http://schemas.microsoft.com/office/drawing/2014/main" id="{975E80AA-7D30-C8AD-763E-B60BE95DF505}"/>
              </a:ext>
            </a:extLst>
          </p:cNvPr>
          <p:cNvSpPr>
            <a:spLocks noGrp="1"/>
          </p:cNvSpPr>
          <p:nvPr>
            <p:ph idx="102" hasCustomPrompt="1"/>
          </p:nvPr>
        </p:nvSpPr>
        <p:spPr>
          <a:xfrm>
            <a:off x="2344426" y="2337620"/>
            <a:ext cx="1290484" cy="876216"/>
          </a:xfrm>
          <a:prstGeom prst="rect">
            <a:avLst/>
          </a:prstGeom>
        </p:spPr>
        <p:txBody>
          <a:bodyPr lIns="0" tIns="0" rIns="0" bIns="0" anchor="b" anchorCtr="0"/>
          <a:lstStyle>
            <a:lvl1pPr marL="0" indent="0" algn="ctr">
              <a:lnSpc>
                <a:spcPct val="85000"/>
              </a:lnSpc>
              <a:spcBef>
                <a:spcPts val="300"/>
              </a:spcBef>
              <a:buFont typeface="Arial" panose="020B0604020202020204" pitchFamily="34" charset="0"/>
              <a:buNone/>
              <a:defRPr sz="1300" b="1" baseline="0">
                <a:solidFill>
                  <a:schemeClr val="bg1"/>
                </a:solidFill>
                <a:latin typeface="+mj-lt"/>
              </a:defRPr>
            </a:lvl1pPr>
            <a:lvl2pPr marL="8468" indent="0" algn="ctr">
              <a:lnSpc>
                <a:spcPct val="85000"/>
              </a:lnSpc>
              <a:spcBef>
                <a:spcPts val="300"/>
              </a:spcBef>
              <a:buFontTx/>
              <a:buNone/>
              <a:tabLst/>
              <a:defRPr sz="1100" b="0" baseline="0">
                <a:solidFill>
                  <a:schemeClr val="bg1"/>
                </a:solidFill>
                <a:latin typeface="+mj-lt"/>
              </a:defRPr>
            </a:lvl2pPr>
            <a:lvl3pPr marL="224354" indent="0">
              <a:buFontTx/>
              <a:buNone/>
              <a:tabLst/>
              <a:defRPr sz="3200">
                <a:solidFill>
                  <a:schemeClr val="bg1"/>
                </a:solidFill>
              </a:defRPr>
            </a:lvl3pPr>
            <a:lvl4pPr marL="224354" indent="0">
              <a:buFontTx/>
              <a:buNone/>
              <a:tabLst/>
              <a:defRPr sz="3200"/>
            </a:lvl4pPr>
            <a:lvl5pPr marL="224354" indent="0">
              <a:buFontTx/>
              <a:buNone/>
              <a:tabLst/>
              <a:defRPr sz="3200"/>
            </a:lvl5pPr>
          </a:lstStyle>
          <a:p>
            <a:pPr lvl="0"/>
            <a:r>
              <a:rPr lang="nl-NL"/>
              <a:t>Kop</a:t>
            </a:r>
          </a:p>
          <a:p>
            <a:pPr lvl="1"/>
            <a:r>
              <a:rPr lang="nl-NL"/>
              <a:t>tekst</a:t>
            </a:r>
          </a:p>
        </p:txBody>
      </p:sp>
      <p:sp>
        <p:nvSpPr>
          <p:cNvPr id="31" name="Tijdelijke aanduiding voor inhoud 2">
            <a:extLst>
              <a:ext uri="{FF2B5EF4-FFF2-40B4-BE49-F238E27FC236}">
                <a16:creationId xmlns:a16="http://schemas.microsoft.com/office/drawing/2014/main" id="{97DB9621-8837-7650-ACA8-6629A73CEC51}"/>
              </a:ext>
            </a:extLst>
          </p:cNvPr>
          <p:cNvSpPr>
            <a:spLocks noGrp="1"/>
          </p:cNvSpPr>
          <p:nvPr>
            <p:ph idx="103" hasCustomPrompt="1"/>
          </p:nvPr>
        </p:nvSpPr>
        <p:spPr>
          <a:xfrm>
            <a:off x="9480376" y="2337620"/>
            <a:ext cx="1290484" cy="876216"/>
          </a:xfrm>
          <a:prstGeom prst="rect">
            <a:avLst/>
          </a:prstGeom>
        </p:spPr>
        <p:txBody>
          <a:bodyPr lIns="0" tIns="0" rIns="0" bIns="0" anchor="b" anchorCtr="0"/>
          <a:lstStyle>
            <a:lvl1pPr marL="0" indent="0" algn="ctr">
              <a:lnSpc>
                <a:spcPct val="85000"/>
              </a:lnSpc>
              <a:spcBef>
                <a:spcPts val="300"/>
              </a:spcBef>
              <a:buFont typeface="Arial" panose="020B0604020202020204" pitchFamily="34" charset="0"/>
              <a:buNone/>
              <a:defRPr sz="1300" b="1" baseline="0">
                <a:solidFill>
                  <a:schemeClr val="bg1"/>
                </a:solidFill>
                <a:latin typeface="+mj-lt"/>
              </a:defRPr>
            </a:lvl1pPr>
            <a:lvl2pPr marL="8468" indent="0" algn="ctr">
              <a:lnSpc>
                <a:spcPct val="85000"/>
              </a:lnSpc>
              <a:spcBef>
                <a:spcPts val="300"/>
              </a:spcBef>
              <a:buFontTx/>
              <a:buNone/>
              <a:tabLst/>
              <a:defRPr sz="1100" b="0" baseline="0">
                <a:solidFill>
                  <a:schemeClr val="bg1"/>
                </a:solidFill>
                <a:latin typeface="+mj-lt"/>
              </a:defRPr>
            </a:lvl2pPr>
            <a:lvl3pPr marL="224354" indent="0">
              <a:buFontTx/>
              <a:buNone/>
              <a:tabLst/>
              <a:defRPr sz="3200">
                <a:solidFill>
                  <a:schemeClr val="bg1"/>
                </a:solidFill>
              </a:defRPr>
            </a:lvl3pPr>
            <a:lvl4pPr marL="224354" indent="0">
              <a:buFontTx/>
              <a:buNone/>
              <a:tabLst/>
              <a:defRPr sz="3200"/>
            </a:lvl4pPr>
            <a:lvl5pPr marL="224354" indent="0">
              <a:buFontTx/>
              <a:buNone/>
              <a:tabLst/>
              <a:defRPr sz="3200"/>
            </a:lvl5pPr>
          </a:lstStyle>
          <a:p>
            <a:pPr lvl="0"/>
            <a:r>
              <a:rPr lang="nl-NL"/>
              <a:t>Kop</a:t>
            </a:r>
          </a:p>
          <a:p>
            <a:pPr lvl="1"/>
            <a:r>
              <a:rPr lang="nl-NL"/>
              <a:t>tekst</a:t>
            </a:r>
          </a:p>
        </p:txBody>
      </p:sp>
      <p:sp>
        <p:nvSpPr>
          <p:cNvPr id="32" name="Tijdelijke aanduiding voor inhoud 2">
            <a:extLst>
              <a:ext uri="{FF2B5EF4-FFF2-40B4-BE49-F238E27FC236}">
                <a16:creationId xmlns:a16="http://schemas.microsoft.com/office/drawing/2014/main" id="{E5F98909-2736-3C54-52F9-B1FB92D284CF}"/>
              </a:ext>
            </a:extLst>
          </p:cNvPr>
          <p:cNvSpPr>
            <a:spLocks noGrp="1"/>
          </p:cNvSpPr>
          <p:nvPr>
            <p:ph idx="104" hasCustomPrompt="1"/>
          </p:nvPr>
        </p:nvSpPr>
        <p:spPr>
          <a:xfrm>
            <a:off x="4128413" y="2337620"/>
            <a:ext cx="1290484" cy="876216"/>
          </a:xfrm>
          <a:prstGeom prst="rect">
            <a:avLst/>
          </a:prstGeom>
        </p:spPr>
        <p:txBody>
          <a:bodyPr lIns="0" tIns="0" rIns="0" bIns="0" anchor="b" anchorCtr="0"/>
          <a:lstStyle>
            <a:lvl1pPr marL="0" indent="0" algn="ctr">
              <a:lnSpc>
                <a:spcPct val="85000"/>
              </a:lnSpc>
              <a:spcBef>
                <a:spcPts val="300"/>
              </a:spcBef>
              <a:buFont typeface="Arial" panose="020B0604020202020204" pitchFamily="34" charset="0"/>
              <a:buNone/>
              <a:defRPr sz="1300" b="1" baseline="0">
                <a:solidFill>
                  <a:schemeClr val="bg1"/>
                </a:solidFill>
                <a:latin typeface="+mj-lt"/>
              </a:defRPr>
            </a:lvl1pPr>
            <a:lvl2pPr marL="8468" indent="0" algn="ctr">
              <a:lnSpc>
                <a:spcPct val="85000"/>
              </a:lnSpc>
              <a:spcBef>
                <a:spcPts val="300"/>
              </a:spcBef>
              <a:buFontTx/>
              <a:buNone/>
              <a:tabLst/>
              <a:defRPr sz="1100" b="0" baseline="0">
                <a:solidFill>
                  <a:schemeClr val="bg1"/>
                </a:solidFill>
                <a:latin typeface="+mj-lt"/>
              </a:defRPr>
            </a:lvl2pPr>
            <a:lvl3pPr marL="224354" indent="0">
              <a:buFontTx/>
              <a:buNone/>
              <a:tabLst/>
              <a:defRPr sz="3200">
                <a:solidFill>
                  <a:schemeClr val="bg1"/>
                </a:solidFill>
              </a:defRPr>
            </a:lvl3pPr>
            <a:lvl4pPr marL="224354" indent="0">
              <a:buFontTx/>
              <a:buNone/>
              <a:tabLst/>
              <a:defRPr sz="3200"/>
            </a:lvl4pPr>
            <a:lvl5pPr marL="224354" indent="0">
              <a:buFontTx/>
              <a:buNone/>
              <a:tabLst/>
              <a:defRPr sz="3200"/>
            </a:lvl5pPr>
          </a:lstStyle>
          <a:p>
            <a:pPr lvl="0"/>
            <a:r>
              <a:rPr lang="nl-NL"/>
              <a:t>Kop</a:t>
            </a:r>
          </a:p>
          <a:p>
            <a:pPr lvl="1"/>
            <a:r>
              <a:rPr lang="nl-NL"/>
              <a:t>tekst</a:t>
            </a:r>
          </a:p>
        </p:txBody>
      </p:sp>
      <p:sp>
        <p:nvSpPr>
          <p:cNvPr id="33" name="Tijdelijke aanduiding voor inhoud 2">
            <a:extLst>
              <a:ext uri="{FF2B5EF4-FFF2-40B4-BE49-F238E27FC236}">
                <a16:creationId xmlns:a16="http://schemas.microsoft.com/office/drawing/2014/main" id="{7EDF8441-D27C-CA24-7791-777ECCF1C79C}"/>
              </a:ext>
            </a:extLst>
          </p:cNvPr>
          <p:cNvSpPr>
            <a:spLocks noGrp="1"/>
          </p:cNvSpPr>
          <p:nvPr>
            <p:ph idx="105" hasCustomPrompt="1"/>
          </p:nvPr>
        </p:nvSpPr>
        <p:spPr>
          <a:xfrm>
            <a:off x="5912400" y="2337620"/>
            <a:ext cx="1290484" cy="876216"/>
          </a:xfrm>
          <a:prstGeom prst="rect">
            <a:avLst/>
          </a:prstGeom>
        </p:spPr>
        <p:txBody>
          <a:bodyPr lIns="0" tIns="0" rIns="0" bIns="0" anchor="b" anchorCtr="0"/>
          <a:lstStyle>
            <a:lvl1pPr marL="0" indent="0" algn="ctr">
              <a:lnSpc>
                <a:spcPct val="85000"/>
              </a:lnSpc>
              <a:spcBef>
                <a:spcPts val="300"/>
              </a:spcBef>
              <a:buFont typeface="Arial" panose="020B0604020202020204" pitchFamily="34" charset="0"/>
              <a:buNone/>
              <a:defRPr sz="1300" b="1" baseline="0">
                <a:solidFill>
                  <a:schemeClr val="bg1"/>
                </a:solidFill>
                <a:latin typeface="+mj-lt"/>
              </a:defRPr>
            </a:lvl1pPr>
            <a:lvl2pPr marL="8468" indent="0" algn="ctr">
              <a:lnSpc>
                <a:spcPct val="85000"/>
              </a:lnSpc>
              <a:spcBef>
                <a:spcPts val="300"/>
              </a:spcBef>
              <a:buFontTx/>
              <a:buNone/>
              <a:tabLst/>
              <a:defRPr sz="1100" b="0" baseline="0">
                <a:solidFill>
                  <a:schemeClr val="bg1"/>
                </a:solidFill>
                <a:latin typeface="+mj-lt"/>
              </a:defRPr>
            </a:lvl2pPr>
            <a:lvl3pPr marL="224354" indent="0">
              <a:buFontTx/>
              <a:buNone/>
              <a:tabLst/>
              <a:defRPr sz="3200">
                <a:solidFill>
                  <a:schemeClr val="bg1"/>
                </a:solidFill>
              </a:defRPr>
            </a:lvl3pPr>
            <a:lvl4pPr marL="224354" indent="0">
              <a:buFontTx/>
              <a:buNone/>
              <a:tabLst/>
              <a:defRPr sz="3200"/>
            </a:lvl4pPr>
            <a:lvl5pPr marL="224354" indent="0">
              <a:buFontTx/>
              <a:buNone/>
              <a:tabLst/>
              <a:defRPr sz="3200"/>
            </a:lvl5pPr>
          </a:lstStyle>
          <a:p>
            <a:pPr lvl="0"/>
            <a:r>
              <a:rPr lang="nl-NL"/>
              <a:t>Kop</a:t>
            </a:r>
          </a:p>
          <a:p>
            <a:pPr lvl="1"/>
            <a:r>
              <a:rPr lang="nl-NL"/>
              <a:t>tekst</a:t>
            </a:r>
          </a:p>
        </p:txBody>
      </p:sp>
      <p:sp>
        <p:nvSpPr>
          <p:cNvPr id="34" name="Tijdelijke aanduiding voor inhoud 2">
            <a:extLst>
              <a:ext uri="{FF2B5EF4-FFF2-40B4-BE49-F238E27FC236}">
                <a16:creationId xmlns:a16="http://schemas.microsoft.com/office/drawing/2014/main" id="{7B465C03-D500-C17C-FF95-AA7E73A8B234}"/>
              </a:ext>
            </a:extLst>
          </p:cNvPr>
          <p:cNvSpPr>
            <a:spLocks noGrp="1"/>
          </p:cNvSpPr>
          <p:nvPr>
            <p:ph idx="106" hasCustomPrompt="1"/>
          </p:nvPr>
        </p:nvSpPr>
        <p:spPr>
          <a:xfrm>
            <a:off x="7696387" y="2337620"/>
            <a:ext cx="1290484" cy="876216"/>
          </a:xfrm>
          <a:prstGeom prst="rect">
            <a:avLst/>
          </a:prstGeom>
        </p:spPr>
        <p:txBody>
          <a:bodyPr lIns="0" tIns="0" rIns="0" bIns="0" anchor="b" anchorCtr="0"/>
          <a:lstStyle>
            <a:lvl1pPr marL="0" indent="0" algn="ctr">
              <a:lnSpc>
                <a:spcPct val="85000"/>
              </a:lnSpc>
              <a:spcBef>
                <a:spcPts val="300"/>
              </a:spcBef>
              <a:buFont typeface="Arial" panose="020B0604020202020204" pitchFamily="34" charset="0"/>
              <a:buNone/>
              <a:defRPr sz="1300" b="1" baseline="0">
                <a:solidFill>
                  <a:schemeClr val="bg1"/>
                </a:solidFill>
                <a:latin typeface="+mj-lt"/>
              </a:defRPr>
            </a:lvl1pPr>
            <a:lvl2pPr marL="8468" indent="0" algn="ctr">
              <a:lnSpc>
                <a:spcPct val="85000"/>
              </a:lnSpc>
              <a:spcBef>
                <a:spcPts val="300"/>
              </a:spcBef>
              <a:buFontTx/>
              <a:buNone/>
              <a:tabLst/>
              <a:defRPr sz="1100" b="0" baseline="0">
                <a:solidFill>
                  <a:schemeClr val="bg1"/>
                </a:solidFill>
                <a:latin typeface="+mj-lt"/>
              </a:defRPr>
            </a:lvl2pPr>
            <a:lvl3pPr marL="224354" indent="0">
              <a:buFontTx/>
              <a:buNone/>
              <a:tabLst/>
              <a:defRPr sz="3200">
                <a:solidFill>
                  <a:schemeClr val="bg1"/>
                </a:solidFill>
              </a:defRPr>
            </a:lvl3pPr>
            <a:lvl4pPr marL="224354" indent="0">
              <a:buFontTx/>
              <a:buNone/>
              <a:tabLst/>
              <a:defRPr sz="3200"/>
            </a:lvl4pPr>
            <a:lvl5pPr marL="224354" indent="0">
              <a:buFontTx/>
              <a:buNone/>
              <a:tabLst/>
              <a:defRPr sz="3200"/>
            </a:lvl5pPr>
          </a:lstStyle>
          <a:p>
            <a:pPr lvl="0"/>
            <a:r>
              <a:rPr lang="nl-NL"/>
              <a:t>Kop</a:t>
            </a:r>
          </a:p>
          <a:p>
            <a:pPr lvl="1"/>
            <a:r>
              <a:rPr lang="nl-NL"/>
              <a:t>tekst</a:t>
            </a:r>
          </a:p>
        </p:txBody>
      </p:sp>
      <p:sp>
        <p:nvSpPr>
          <p:cNvPr id="35" name="Tijdelijke aanduiding voor inhoud 2">
            <a:extLst>
              <a:ext uri="{FF2B5EF4-FFF2-40B4-BE49-F238E27FC236}">
                <a16:creationId xmlns:a16="http://schemas.microsoft.com/office/drawing/2014/main" id="{5F622879-735E-3F04-CED4-5A4D284C162E}"/>
              </a:ext>
            </a:extLst>
          </p:cNvPr>
          <p:cNvSpPr>
            <a:spLocks noGrp="1"/>
          </p:cNvSpPr>
          <p:nvPr>
            <p:ph idx="107" hasCustomPrompt="1"/>
          </p:nvPr>
        </p:nvSpPr>
        <p:spPr>
          <a:xfrm>
            <a:off x="1437968" y="5301208"/>
            <a:ext cx="1290484" cy="864642"/>
          </a:xfrm>
          <a:prstGeom prst="rect">
            <a:avLst/>
          </a:prstGeom>
        </p:spPr>
        <p:txBody>
          <a:bodyPr lIns="0" tIns="0" rIns="0" bIns="0" anchor="t" anchorCtr="0"/>
          <a:lstStyle>
            <a:lvl1pPr marL="0" indent="0" algn="ctr">
              <a:lnSpc>
                <a:spcPct val="85000"/>
              </a:lnSpc>
              <a:spcBef>
                <a:spcPts val="300"/>
              </a:spcBef>
              <a:buFont typeface="Arial" panose="020B0604020202020204" pitchFamily="34" charset="0"/>
              <a:buNone/>
              <a:defRPr sz="1300" b="1" baseline="0">
                <a:solidFill>
                  <a:schemeClr val="bg1"/>
                </a:solidFill>
                <a:latin typeface="+mj-lt"/>
              </a:defRPr>
            </a:lvl1pPr>
            <a:lvl2pPr marL="8468" indent="0" algn="ctr">
              <a:lnSpc>
                <a:spcPct val="85000"/>
              </a:lnSpc>
              <a:spcBef>
                <a:spcPts val="300"/>
              </a:spcBef>
              <a:buFontTx/>
              <a:buNone/>
              <a:tabLst/>
              <a:defRPr sz="1100" b="0" baseline="0">
                <a:solidFill>
                  <a:schemeClr val="bg1"/>
                </a:solidFill>
                <a:latin typeface="+mj-lt"/>
              </a:defRPr>
            </a:lvl2pPr>
            <a:lvl3pPr marL="224354" indent="0">
              <a:buFontTx/>
              <a:buNone/>
              <a:tabLst/>
              <a:defRPr sz="3200">
                <a:solidFill>
                  <a:schemeClr val="bg1"/>
                </a:solidFill>
              </a:defRPr>
            </a:lvl3pPr>
            <a:lvl4pPr marL="224354" indent="0">
              <a:buFontTx/>
              <a:buNone/>
              <a:tabLst/>
              <a:defRPr sz="3200"/>
            </a:lvl4pPr>
            <a:lvl5pPr marL="224354" indent="0">
              <a:buFontTx/>
              <a:buNone/>
              <a:tabLst/>
              <a:defRPr sz="3200"/>
            </a:lvl5pPr>
          </a:lstStyle>
          <a:p>
            <a:pPr lvl="0"/>
            <a:r>
              <a:rPr lang="nl-NL"/>
              <a:t>Kop</a:t>
            </a:r>
          </a:p>
          <a:p>
            <a:pPr lvl="1"/>
            <a:r>
              <a:rPr lang="nl-NL"/>
              <a:t>tekst</a:t>
            </a:r>
          </a:p>
        </p:txBody>
      </p:sp>
      <p:sp>
        <p:nvSpPr>
          <p:cNvPr id="36" name="Tijdelijke aanduiding voor inhoud 2">
            <a:extLst>
              <a:ext uri="{FF2B5EF4-FFF2-40B4-BE49-F238E27FC236}">
                <a16:creationId xmlns:a16="http://schemas.microsoft.com/office/drawing/2014/main" id="{108C58E0-2211-78CA-0450-92074D2860C9}"/>
              </a:ext>
            </a:extLst>
          </p:cNvPr>
          <p:cNvSpPr>
            <a:spLocks noGrp="1"/>
          </p:cNvSpPr>
          <p:nvPr>
            <p:ph idx="108" hasCustomPrompt="1"/>
          </p:nvPr>
        </p:nvSpPr>
        <p:spPr>
          <a:xfrm>
            <a:off x="3221955" y="5301208"/>
            <a:ext cx="1290484" cy="864642"/>
          </a:xfrm>
          <a:prstGeom prst="rect">
            <a:avLst/>
          </a:prstGeom>
        </p:spPr>
        <p:txBody>
          <a:bodyPr lIns="0" tIns="0" rIns="0" bIns="0" anchor="t" anchorCtr="0"/>
          <a:lstStyle>
            <a:lvl1pPr marL="0" indent="0" algn="ctr">
              <a:lnSpc>
                <a:spcPct val="85000"/>
              </a:lnSpc>
              <a:spcBef>
                <a:spcPts val="300"/>
              </a:spcBef>
              <a:buFont typeface="Arial" panose="020B0604020202020204" pitchFamily="34" charset="0"/>
              <a:buNone/>
              <a:defRPr sz="1300" b="1" baseline="0">
                <a:solidFill>
                  <a:schemeClr val="bg1"/>
                </a:solidFill>
                <a:latin typeface="+mj-lt"/>
              </a:defRPr>
            </a:lvl1pPr>
            <a:lvl2pPr marL="8468" indent="0" algn="ctr">
              <a:lnSpc>
                <a:spcPct val="85000"/>
              </a:lnSpc>
              <a:spcBef>
                <a:spcPts val="300"/>
              </a:spcBef>
              <a:buFontTx/>
              <a:buNone/>
              <a:tabLst/>
              <a:defRPr sz="1100" b="0" baseline="0">
                <a:solidFill>
                  <a:schemeClr val="bg1"/>
                </a:solidFill>
                <a:latin typeface="+mj-lt"/>
              </a:defRPr>
            </a:lvl2pPr>
            <a:lvl3pPr marL="224354" indent="0">
              <a:buFontTx/>
              <a:buNone/>
              <a:tabLst/>
              <a:defRPr sz="3200">
                <a:solidFill>
                  <a:schemeClr val="bg1"/>
                </a:solidFill>
              </a:defRPr>
            </a:lvl3pPr>
            <a:lvl4pPr marL="224354" indent="0">
              <a:buFontTx/>
              <a:buNone/>
              <a:tabLst/>
              <a:defRPr sz="3200"/>
            </a:lvl4pPr>
            <a:lvl5pPr marL="224354" indent="0">
              <a:buFontTx/>
              <a:buNone/>
              <a:tabLst/>
              <a:defRPr sz="3200"/>
            </a:lvl5pPr>
          </a:lstStyle>
          <a:p>
            <a:pPr lvl="0"/>
            <a:r>
              <a:rPr lang="nl-NL"/>
              <a:t>Kop</a:t>
            </a:r>
          </a:p>
          <a:p>
            <a:pPr lvl="1"/>
            <a:r>
              <a:rPr lang="nl-NL"/>
              <a:t>tekst</a:t>
            </a:r>
          </a:p>
        </p:txBody>
      </p:sp>
      <p:sp>
        <p:nvSpPr>
          <p:cNvPr id="37" name="Tijdelijke aanduiding voor inhoud 2">
            <a:extLst>
              <a:ext uri="{FF2B5EF4-FFF2-40B4-BE49-F238E27FC236}">
                <a16:creationId xmlns:a16="http://schemas.microsoft.com/office/drawing/2014/main" id="{A5E85AD9-3F97-92B5-452D-F064508CAABC}"/>
              </a:ext>
            </a:extLst>
          </p:cNvPr>
          <p:cNvSpPr>
            <a:spLocks noGrp="1"/>
          </p:cNvSpPr>
          <p:nvPr>
            <p:ph idx="109" hasCustomPrompt="1"/>
          </p:nvPr>
        </p:nvSpPr>
        <p:spPr>
          <a:xfrm>
            <a:off x="10357905" y="5301208"/>
            <a:ext cx="1290484" cy="864642"/>
          </a:xfrm>
          <a:prstGeom prst="rect">
            <a:avLst/>
          </a:prstGeom>
        </p:spPr>
        <p:txBody>
          <a:bodyPr lIns="0" tIns="0" rIns="0" bIns="0" anchor="t" anchorCtr="0"/>
          <a:lstStyle>
            <a:lvl1pPr marL="0" indent="0" algn="ctr">
              <a:lnSpc>
                <a:spcPct val="85000"/>
              </a:lnSpc>
              <a:spcBef>
                <a:spcPts val="300"/>
              </a:spcBef>
              <a:buFont typeface="Arial" panose="020B0604020202020204" pitchFamily="34" charset="0"/>
              <a:buNone/>
              <a:defRPr sz="1300" b="1" baseline="0">
                <a:solidFill>
                  <a:schemeClr val="bg1"/>
                </a:solidFill>
                <a:latin typeface="+mj-lt"/>
              </a:defRPr>
            </a:lvl1pPr>
            <a:lvl2pPr marL="8468" indent="0" algn="ctr">
              <a:lnSpc>
                <a:spcPct val="85000"/>
              </a:lnSpc>
              <a:spcBef>
                <a:spcPts val="300"/>
              </a:spcBef>
              <a:buFontTx/>
              <a:buNone/>
              <a:tabLst/>
              <a:defRPr sz="1100" b="0" baseline="0">
                <a:solidFill>
                  <a:schemeClr val="bg1"/>
                </a:solidFill>
                <a:latin typeface="+mj-lt"/>
              </a:defRPr>
            </a:lvl2pPr>
            <a:lvl3pPr marL="224354" indent="0">
              <a:buFontTx/>
              <a:buNone/>
              <a:tabLst/>
              <a:defRPr sz="3200">
                <a:solidFill>
                  <a:schemeClr val="bg1"/>
                </a:solidFill>
              </a:defRPr>
            </a:lvl3pPr>
            <a:lvl4pPr marL="224354" indent="0">
              <a:buFontTx/>
              <a:buNone/>
              <a:tabLst/>
              <a:defRPr sz="3200"/>
            </a:lvl4pPr>
            <a:lvl5pPr marL="224354" indent="0">
              <a:buFontTx/>
              <a:buNone/>
              <a:tabLst/>
              <a:defRPr sz="3200"/>
            </a:lvl5pPr>
          </a:lstStyle>
          <a:p>
            <a:pPr lvl="0"/>
            <a:r>
              <a:rPr lang="nl-NL"/>
              <a:t>Kop</a:t>
            </a:r>
          </a:p>
          <a:p>
            <a:pPr lvl="1"/>
            <a:r>
              <a:rPr lang="nl-NL"/>
              <a:t>tekst</a:t>
            </a:r>
          </a:p>
        </p:txBody>
      </p:sp>
      <p:sp>
        <p:nvSpPr>
          <p:cNvPr id="38" name="Tijdelijke aanduiding voor inhoud 2">
            <a:extLst>
              <a:ext uri="{FF2B5EF4-FFF2-40B4-BE49-F238E27FC236}">
                <a16:creationId xmlns:a16="http://schemas.microsoft.com/office/drawing/2014/main" id="{16020F3E-42D8-DC96-ED74-37F445F6A645}"/>
              </a:ext>
            </a:extLst>
          </p:cNvPr>
          <p:cNvSpPr>
            <a:spLocks noGrp="1"/>
          </p:cNvSpPr>
          <p:nvPr>
            <p:ph idx="110" hasCustomPrompt="1"/>
          </p:nvPr>
        </p:nvSpPr>
        <p:spPr>
          <a:xfrm>
            <a:off x="5005942" y="5301208"/>
            <a:ext cx="1290484" cy="864642"/>
          </a:xfrm>
          <a:prstGeom prst="rect">
            <a:avLst/>
          </a:prstGeom>
        </p:spPr>
        <p:txBody>
          <a:bodyPr lIns="0" tIns="0" rIns="0" bIns="0" anchor="t" anchorCtr="0"/>
          <a:lstStyle>
            <a:lvl1pPr marL="0" indent="0" algn="ctr">
              <a:lnSpc>
                <a:spcPct val="85000"/>
              </a:lnSpc>
              <a:spcBef>
                <a:spcPts val="300"/>
              </a:spcBef>
              <a:buFont typeface="Arial" panose="020B0604020202020204" pitchFamily="34" charset="0"/>
              <a:buNone/>
              <a:defRPr sz="1300" b="1" baseline="0">
                <a:solidFill>
                  <a:schemeClr val="bg1"/>
                </a:solidFill>
                <a:latin typeface="+mj-lt"/>
              </a:defRPr>
            </a:lvl1pPr>
            <a:lvl2pPr marL="8468" indent="0" algn="ctr">
              <a:lnSpc>
                <a:spcPct val="85000"/>
              </a:lnSpc>
              <a:spcBef>
                <a:spcPts val="300"/>
              </a:spcBef>
              <a:buFontTx/>
              <a:buNone/>
              <a:tabLst/>
              <a:defRPr sz="1100" b="0" baseline="0">
                <a:solidFill>
                  <a:schemeClr val="bg1"/>
                </a:solidFill>
                <a:latin typeface="+mj-lt"/>
              </a:defRPr>
            </a:lvl2pPr>
            <a:lvl3pPr marL="224354" indent="0">
              <a:buFontTx/>
              <a:buNone/>
              <a:tabLst/>
              <a:defRPr sz="3200">
                <a:solidFill>
                  <a:schemeClr val="bg1"/>
                </a:solidFill>
              </a:defRPr>
            </a:lvl3pPr>
            <a:lvl4pPr marL="224354" indent="0">
              <a:buFontTx/>
              <a:buNone/>
              <a:tabLst/>
              <a:defRPr sz="3200"/>
            </a:lvl4pPr>
            <a:lvl5pPr marL="224354" indent="0">
              <a:buFontTx/>
              <a:buNone/>
              <a:tabLst/>
              <a:defRPr sz="3200"/>
            </a:lvl5pPr>
          </a:lstStyle>
          <a:p>
            <a:pPr lvl="0"/>
            <a:r>
              <a:rPr lang="nl-NL"/>
              <a:t>Kop</a:t>
            </a:r>
          </a:p>
          <a:p>
            <a:pPr lvl="1"/>
            <a:r>
              <a:rPr lang="nl-NL"/>
              <a:t>tekst</a:t>
            </a:r>
          </a:p>
        </p:txBody>
      </p:sp>
      <p:sp>
        <p:nvSpPr>
          <p:cNvPr id="39" name="Tijdelijke aanduiding voor inhoud 2">
            <a:extLst>
              <a:ext uri="{FF2B5EF4-FFF2-40B4-BE49-F238E27FC236}">
                <a16:creationId xmlns:a16="http://schemas.microsoft.com/office/drawing/2014/main" id="{02CE17C8-659B-DCA0-4376-32AA6144837B}"/>
              </a:ext>
            </a:extLst>
          </p:cNvPr>
          <p:cNvSpPr>
            <a:spLocks noGrp="1"/>
          </p:cNvSpPr>
          <p:nvPr>
            <p:ph idx="111" hasCustomPrompt="1"/>
          </p:nvPr>
        </p:nvSpPr>
        <p:spPr>
          <a:xfrm>
            <a:off x="6789929" y="5301208"/>
            <a:ext cx="1290484" cy="864642"/>
          </a:xfrm>
          <a:prstGeom prst="rect">
            <a:avLst/>
          </a:prstGeom>
        </p:spPr>
        <p:txBody>
          <a:bodyPr lIns="0" tIns="0" rIns="0" bIns="0" anchor="t" anchorCtr="0"/>
          <a:lstStyle>
            <a:lvl1pPr marL="0" indent="0" algn="ctr">
              <a:lnSpc>
                <a:spcPct val="85000"/>
              </a:lnSpc>
              <a:spcBef>
                <a:spcPts val="300"/>
              </a:spcBef>
              <a:buFont typeface="Arial" panose="020B0604020202020204" pitchFamily="34" charset="0"/>
              <a:buNone/>
              <a:defRPr sz="1300" b="1" baseline="0">
                <a:solidFill>
                  <a:schemeClr val="bg1"/>
                </a:solidFill>
                <a:latin typeface="+mj-lt"/>
              </a:defRPr>
            </a:lvl1pPr>
            <a:lvl2pPr marL="8468" indent="0" algn="ctr">
              <a:lnSpc>
                <a:spcPct val="85000"/>
              </a:lnSpc>
              <a:spcBef>
                <a:spcPts val="300"/>
              </a:spcBef>
              <a:buFontTx/>
              <a:buNone/>
              <a:tabLst/>
              <a:defRPr sz="1100" b="0" baseline="0">
                <a:solidFill>
                  <a:schemeClr val="bg1"/>
                </a:solidFill>
                <a:latin typeface="+mj-lt"/>
              </a:defRPr>
            </a:lvl2pPr>
            <a:lvl3pPr marL="224354" indent="0">
              <a:buFontTx/>
              <a:buNone/>
              <a:tabLst/>
              <a:defRPr sz="3200">
                <a:solidFill>
                  <a:schemeClr val="bg1"/>
                </a:solidFill>
              </a:defRPr>
            </a:lvl3pPr>
            <a:lvl4pPr marL="224354" indent="0">
              <a:buFontTx/>
              <a:buNone/>
              <a:tabLst/>
              <a:defRPr sz="3200"/>
            </a:lvl4pPr>
            <a:lvl5pPr marL="224354" indent="0">
              <a:buFontTx/>
              <a:buNone/>
              <a:tabLst/>
              <a:defRPr sz="3200"/>
            </a:lvl5pPr>
          </a:lstStyle>
          <a:p>
            <a:pPr lvl="0"/>
            <a:r>
              <a:rPr lang="nl-NL"/>
              <a:t>Kop</a:t>
            </a:r>
          </a:p>
          <a:p>
            <a:pPr lvl="1"/>
            <a:r>
              <a:rPr lang="nl-NL"/>
              <a:t>tekst</a:t>
            </a:r>
          </a:p>
        </p:txBody>
      </p:sp>
      <p:sp>
        <p:nvSpPr>
          <p:cNvPr id="40" name="Tijdelijke aanduiding voor inhoud 2">
            <a:extLst>
              <a:ext uri="{FF2B5EF4-FFF2-40B4-BE49-F238E27FC236}">
                <a16:creationId xmlns:a16="http://schemas.microsoft.com/office/drawing/2014/main" id="{779586AE-A2E4-6340-681A-6FC8DAD1D583}"/>
              </a:ext>
            </a:extLst>
          </p:cNvPr>
          <p:cNvSpPr>
            <a:spLocks noGrp="1"/>
          </p:cNvSpPr>
          <p:nvPr>
            <p:ph idx="112" hasCustomPrompt="1"/>
          </p:nvPr>
        </p:nvSpPr>
        <p:spPr>
          <a:xfrm>
            <a:off x="8573916" y="5301208"/>
            <a:ext cx="1290484" cy="864642"/>
          </a:xfrm>
          <a:prstGeom prst="rect">
            <a:avLst/>
          </a:prstGeom>
        </p:spPr>
        <p:txBody>
          <a:bodyPr lIns="0" tIns="0" rIns="0" bIns="0" anchor="t" anchorCtr="0"/>
          <a:lstStyle>
            <a:lvl1pPr marL="0" indent="0" algn="ctr">
              <a:lnSpc>
                <a:spcPct val="85000"/>
              </a:lnSpc>
              <a:spcBef>
                <a:spcPts val="300"/>
              </a:spcBef>
              <a:buFont typeface="Arial" panose="020B0604020202020204" pitchFamily="34" charset="0"/>
              <a:buNone/>
              <a:defRPr sz="1300" b="1" baseline="0">
                <a:solidFill>
                  <a:schemeClr val="bg1"/>
                </a:solidFill>
                <a:latin typeface="+mj-lt"/>
              </a:defRPr>
            </a:lvl1pPr>
            <a:lvl2pPr marL="8468" indent="0" algn="ctr">
              <a:lnSpc>
                <a:spcPct val="85000"/>
              </a:lnSpc>
              <a:spcBef>
                <a:spcPts val="300"/>
              </a:spcBef>
              <a:buFontTx/>
              <a:buNone/>
              <a:tabLst/>
              <a:defRPr sz="1100" b="0" baseline="0">
                <a:solidFill>
                  <a:schemeClr val="bg1"/>
                </a:solidFill>
                <a:latin typeface="+mj-lt"/>
              </a:defRPr>
            </a:lvl2pPr>
            <a:lvl3pPr marL="224354" indent="0">
              <a:buFontTx/>
              <a:buNone/>
              <a:tabLst/>
              <a:defRPr sz="3200">
                <a:solidFill>
                  <a:schemeClr val="bg1"/>
                </a:solidFill>
              </a:defRPr>
            </a:lvl3pPr>
            <a:lvl4pPr marL="224354" indent="0">
              <a:buFontTx/>
              <a:buNone/>
              <a:tabLst/>
              <a:defRPr sz="3200"/>
            </a:lvl4pPr>
            <a:lvl5pPr marL="224354" indent="0">
              <a:buFontTx/>
              <a:buNone/>
              <a:tabLst/>
              <a:defRPr sz="3200"/>
            </a:lvl5pPr>
          </a:lstStyle>
          <a:p>
            <a:pPr lvl="0"/>
            <a:r>
              <a:rPr lang="nl-NL"/>
              <a:t>Kop</a:t>
            </a:r>
          </a:p>
          <a:p>
            <a:pPr lvl="1"/>
            <a:r>
              <a:rPr lang="nl-NL"/>
              <a:t>tekst</a:t>
            </a:r>
          </a:p>
        </p:txBody>
      </p:sp>
      <p:pic>
        <p:nvPicPr>
          <p:cNvPr id="18" name="Afbeelding 17">
            <a:extLst>
              <a:ext uri="{FF2B5EF4-FFF2-40B4-BE49-F238E27FC236}">
                <a16:creationId xmlns:a16="http://schemas.microsoft.com/office/drawing/2014/main" id="{38068D1B-6961-2B5A-1313-72920479F2C3}"/>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19" name="Afbeelding 18" descr="Afbeelding met tekst, schermopname, Lettertype, nummer&#10;&#10;Automatisch gegenereerde beschrijving">
            <a:extLst>
              <a:ext uri="{FF2B5EF4-FFF2-40B4-BE49-F238E27FC236}">
                <a16:creationId xmlns:a16="http://schemas.microsoft.com/office/drawing/2014/main" id="{79A34753-B1C3-2538-C2C6-48E86F607BAD}"/>
              </a:ext>
            </a:extLst>
          </p:cNvPr>
          <p:cNvPicPr>
            <a:picLocks noChangeAspect="1"/>
          </p:cNvPicPr>
          <p:nvPr userDrawn="1"/>
        </p:nvPicPr>
        <p:blipFill>
          <a:blip r:embed="rId4"/>
          <a:srcRect l="620" t="403" r="2001" b="607"/>
          <a:stretch/>
        </p:blipFill>
        <p:spPr>
          <a:xfrm>
            <a:off x="-1848824" y="791232"/>
            <a:ext cx="1643669" cy="3109661"/>
          </a:xfrm>
          <a:prstGeom prst="rect">
            <a:avLst/>
          </a:prstGeom>
        </p:spPr>
      </p:pic>
      <p:sp>
        <p:nvSpPr>
          <p:cNvPr id="17" name="Tijdelijke aanduiding voor dianummer 14">
            <a:extLst>
              <a:ext uri="{FF2B5EF4-FFF2-40B4-BE49-F238E27FC236}">
                <a16:creationId xmlns:a16="http://schemas.microsoft.com/office/drawing/2014/main" id="{D1C02BB7-36F5-E4A7-7D8A-06678E858E8D}"/>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1027915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sitekaartjeBasic">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D7755D35-7F5F-3388-F786-D1C79DA45072}"/>
              </a:ext>
            </a:extLst>
          </p:cNvPr>
          <p:cNvSpPr>
            <a:spLocks noGrp="1" noChangeAspect="1"/>
          </p:cNvSpPr>
          <p:nvPr>
            <p:ph type="pic" idx="12" hasCustomPrompt="1"/>
          </p:nvPr>
        </p:nvSpPr>
        <p:spPr>
          <a:xfrm>
            <a:off x="0" y="0"/>
            <a:ext cx="12192000" cy="6858000"/>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Plaats hier uw achtergrondafbeelding</a:t>
            </a:r>
            <a:endParaRPr lang="en-US"/>
          </a:p>
        </p:txBody>
      </p:sp>
      <p:sp>
        <p:nvSpPr>
          <p:cNvPr id="2" name="Title 1"/>
          <p:cNvSpPr>
            <a:spLocks noGrp="1"/>
          </p:cNvSpPr>
          <p:nvPr>
            <p:ph type="title" hasCustomPrompt="1"/>
          </p:nvPr>
        </p:nvSpPr>
        <p:spPr>
          <a:xfrm>
            <a:off x="671512" y="1534391"/>
            <a:ext cx="5424487" cy="1261017"/>
          </a:xfrm>
        </p:spPr>
        <p:txBody>
          <a:bodyPr/>
          <a:lstStyle>
            <a:lvl1pPr>
              <a:spcBef>
                <a:spcPts val="300"/>
              </a:spcBef>
              <a:spcAft>
                <a:spcPts val="300"/>
              </a:spcAft>
              <a:defRPr/>
            </a:lvl1pPr>
          </a:lstStyle>
          <a:p>
            <a:r>
              <a:rPr lang="nl-NL"/>
              <a:t>Plaats hier je titel</a:t>
            </a:r>
            <a:br>
              <a:rPr lang="nl-NL"/>
            </a:br>
            <a:endParaRPr lang="en-US"/>
          </a:p>
        </p:txBody>
      </p:sp>
      <p:sp>
        <p:nvSpPr>
          <p:cNvPr id="11" name="Text Placeholder 3">
            <a:extLst>
              <a:ext uri="{FF2B5EF4-FFF2-40B4-BE49-F238E27FC236}">
                <a16:creationId xmlns:a16="http://schemas.microsoft.com/office/drawing/2014/main" id="{CD4EBB6A-27E3-8CDE-B4A6-94A14032DC9D}"/>
              </a:ext>
            </a:extLst>
          </p:cNvPr>
          <p:cNvSpPr>
            <a:spLocks noGrp="1"/>
          </p:cNvSpPr>
          <p:nvPr>
            <p:ph type="body" sz="half" idx="13" hasCustomPrompt="1"/>
          </p:nvPr>
        </p:nvSpPr>
        <p:spPr>
          <a:xfrm>
            <a:off x="671513" y="3327545"/>
            <a:ext cx="5424487" cy="980315"/>
          </a:xfrm>
        </p:spPr>
        <p:txBody>
          <a:bodyPr/>
          <a:lstStyle>
            <a:lvl1pPr marL="0" indent="0">
              <a:lnSpc>
                <a:spcPct val="85000"/>
              </a:lnSpc>
              <a:spcBef>
                <a:spcPts val="300"/>
              </a:spcBef>
              <a:spcAft>
                <a:spcPts val="300"/>
              </a:spcAft>
              <a:buNone/>
              <a:defRPr sz="3000" b="1"/>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r>
              <a:rPr lang="nl-BE"/>
              <a:t>Voornaam</a:t>
            </a:r>
            <a:br>
              <a:rPr lang="nl-BE"/>
            </a:br>
            <a:r>
              <a:rPr lang="nl-BE"/>
              <a:t>Achternaam</a:t>
            </a:r>
          </a:p>
        </p:txBody>
      </p:sp>
      <p:sp>
        <p:nvSpPr>
          <p:cNvPr id="16" name="Text Placeholder 3">
            <a:extLst>
              <a:ext uri="{FF2B5EF4-FFF2-40B4-BE49-F238E27FC236}">
                <a16:creationId xmlns:a16="http://schemas.microsoft.com/office/drawing/2014/main" id="{BDC370E6-47D0-C515-5971-70BB7C449A0B}"/>
              </a:ext>
            </a:extLst>
          </p:cNvPr>
          <p:cNvSpPr>
            <a:spLocks noGrp="1"/>
          </p:cNvSpPr>
          <p:nvPr>
            <p:ph type="body" sz="half" idx="14" hasCustomPrompt="1"/>
          </p:nvPr>
        </p:nvSpPr>
        <p:spPr>
          <a:xfrm>
            <a:off x="671513" y="4287982"/>
            <a:ext cx="5424487" cy="980315"/>
          </a:xfrm>
        </p:spPr>
        <p:txBody>
          <a:bodyPr/>
          <a:lstStyle>
            <a:lvl1pPr marL="0" indent="0">
              <a:lnSpc>
                <a:spcPct val="85000"/>
              </a:lnSpc>
              <a:spcBef>
                <a:spcPts val="300"/>
              </a:spcBef>
              <a:spcAft>
                <a:spcPts val="300"/>
              </a:spcAft>
              <a:buNone/>
              <a:defRPr sz="1800" b="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r>
              <a:rPr lang="nl-BE"/>
              <a:t>Omschrijving</a:t>
            </a:r>
            <a:br>
              <a:rPr lang="nl-BE"/>
            </a:br>
            <a:r>
              <a:rPr lang="nl-BE"/>
              <a:t>Functie/introductie</a:t>
            </a:r>
          </a:p>
        </p:txBody>
      </p:sp>
      <p:sp>
        <p:nvSpPr>
          <p:cNvPr id="7" name="Tijdelijke aanduiding voor tekst 15">
            <a:extLst>
              <a:ext uri="{FF2B5EF4-FFF2-40B4-BE49-F238E27FC236}">
                <a16:creationId xmlns:a16="http://schemas.microsoft.com/office/drawing/2014/main" id="{72A477DC-7344-4264-6F83-6A0EA097DFBD}"/>
              </a:ext>
            </a:extLst>
          </p:cNvPr>
          <p:cNvSpPr>
            <a:spLocks noGrp="1"/>
          </p:cNvSpPr>
          <p:nvPr>
            <p:ph type="body" sz="quarter" idx="23" hasCustomPrompt="1"/>
          </p:nvPr>
        </p:nvSpPr>
        <p:spPr>
          <a:xfrm>
            <a:off x="671513" y="6005051"/>
            <a:ext cx="3433762" cy="209288"/>
          </a:xfrm>
        </p:spPr>
        <p:txBody>
          <a:bodyPr anchor="ctr">
            <a:spAutoFit/>
          </a:bodyPr>
          <a:lstStyle>
            <a:lvl1pPr marL="0" indent="0">
              <a:spcBef>
                <a:spcPts val="300"/>
              </a:spcBef>
              <a:spcAft>
                <a:spcPts val="300"/>
              </a:spcAft>
              <a:buNone/>
              <a:defRPr sz="1600" b="0">
                <a:solidFill>
                  <a:srgbClr val="AE9A64"/>
                </a:solidFill>
              </a:defRPr>
            </a:lvl1pPr>
          </a:lstStyle>
          <a:p>
            <a:pPr lvl="0"/>
            <a:r>
              <a:rPr lang="nl-NL"/>
              <a:t>#hogeschool</a:t>
            </a:r>
          </a:p>
        </p:txBody>
      </p:sp>
      <p:pic>
        <p:nvPicPr>
          <p:cNvPr id="3" name="Afbeelding 2">
            <a:extLst>
              <a:ext uri="{FF2B5EF4-FFF2-40B4-BE49-F238E27FC236}">
                <a16:creationId xmlns:a16="http://schemas.microsoft.com/office/drawing/2014/main" id="{8AE03012-CE95-5D95-1CDD-D351DAC7D9FE}"/>
              </a:ext>
            </a:extLst>
          </p:cNvPr>
          <p:cNvPicPr>
            <a:picLocks noChangeAspect="1"/>
          </p:cNvPicPr>
          <p:nvPr userDrawn="1"/>
        </p:nvPicPr>
        <p:blipFill>
          <a:blip r:embed="rId2"/>
          <a:srcRect/>
          <a:stretch/>
        </p:blipFill>
        <p:spPr>
          <a:xfrm>
            <a:off x="11466095" y="297010"/>
            <a:ext cx="411579" cy="412920"/>
          </a:xfrm>
          <a:prstGeom prst="rect">
            <a:avLst/>
          </a:prstGeom>
        </p:spPr>
      </p:pic>
      <p:pic>
        <p:nvPicPr>
          <p:cNvPr id="6" name="Afbeelding 5" descr="Afbeelding met tekst, schermopname, Lettertype, nummer&#10;&#10;Automatisch gegenereerde beschrijving">
            <a:extLst>
              <a:ext uri="{FF2B5EF4-FFF2-40B4-BE49-F238E27FC236}">
                <a16:creationId xmlns:a16="http://schemas.microsoft.com/office/drawing/2014/main" id="{2C5B4C66-4A39-D328-8636-DEE5B7B1C2C6}"/>
              </a:ext>
            </a:extLst>
          </p:cNvPr>
          <p:cNvPicPr>
            <a:picLocks noChangeAspect="1"/>
          </p:cNvPicPr>
          <p:nvPr userDrawn="1"/>
        </p:nvPicPr>
        <p:blipFill>
          <a:blip r:embed="rId3"/>
          <a:srcRect l="620" t="403" r="2001" b="607"/>
          <a:stretch/>
        </p:blipFill>
        <p:spPr>
          <a:xfrm>
            <a:off x="-1848824" y="791232"/>
            <a:ext cx="1643669" cy="3109661"/>
          </a:xfrm>
          <a:prstGeom prst="rect">
            <a:avLst/>
          </a:prstGeom>
        </p:spPr>
      </p:pic>
      <p:sp>
        <p:nvSpPr>
          <p:cNvPr id="4" name="Tijdelijke aanduiding voor dianummer 14">
            <a:extLst>
              <a:ext uri="{FF2B5EF4-FFF2-40B4-BE49-F238E27FC236}">
                <a16:creationId xmlns:a16="http://schemas.microsoft.com/office/drawing/2014/main" id="{96A0591E-27EC-B344-1F27-4BE75D328D49}"/>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266714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sitekaartje_Donker">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599DDFB6-8FE8-C823-D481-1BE31223C6A5}"/>
              </a:ext>
            </a:extLst>
          </p:cNvPr>
          <p:cNvPicPr>
            <a:picLocks noChangeAspect="1"/>
          </p:cNvPicPr>
          <p:nvPr userDrawn="1"/>
        </p:nvPicPr>
        <p:blipFill>
          <a:blip r:embed="rId2"/>
          <a:srcRect/>
          <a:stretch/>
        </p:blipFill>
        <p:spPr>
          <a:xfrm>
            <a:off x="0" y="0"/>
            <a:ext cx="12192000" cy="6858000"/>
          </a:xfrm>
          <a:prstGeom prst="rect">
            <a:avLst/>
          </a:prstGeom>
        </p:spPr>
      </p:pic>
      <p:sp>
        <p:nvSpPr>
          <p:cNvPr id="5" name="Picture Placeholder 2">
            <a:extLst>
              <a:ext uri="{FF2B5EF4-FFF2-40B4-BE49-F238E27FC236}">
                <a16:creationId xmlns:a16="http://schemas.microsoft.com/office/drawing/2014/main" id="{D7755D35-7F5F-3388-F786-D1C79DA45072}"/>
              </a:ext>
            </a:extLst>
          </p:cNvPr>
          <p:cNvSpPr>
            <a:spLocks noGrp="1" noChangeAspect="1"/>
          </p:cNvSpPr>
          <p:nvPr>
            <p:ph type="pic" idx="12" hasCustomPrompt="1"/>
          </p:nvPr>
        </p:nvSpPr>
        <p:spPr>
          <a:xfrm>
            <a:off x="6096000" y="1028700"/>
            <a:ext cx="5424488" cy="4680000"/>
          </a:xfrm>
          <a:noFill/>
          <a:ln>
            <a:noFill/>
          </a:ln>
        </p:spPr>
        <p:txBody>
          <a:bodyPr anchor="t"/>
          <a:lstStyle>
            <a:lvl1pPr marL="0" indent="0">
              <a:buNone/>
              <a:defRPr sz="1300" b="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Plaats hier uw achtergrondafbeelding</a:t>
            </a:r>
            <a:endParaRPr lang="en-US"/>
          </a:p>
        </p:txBody>
      </p:sp>
      <p:sp>
        <p:nvSpPr>
          <p:cNvPr id="12" name="Tijdelijke aanduiding voor tekst 15">
            <a:extLst>
              <a:ext uri="{FF2B5EF4-FFF2-40B4-BE49-F238E27FC236}">
                <a16:creationId xmlns:a16="http://schemas.microsoft.com/office/drawing/2014/main" id="{819CFAF3-1678-4AEA-A7E9-BC15DEA55588}"/>
              </a:ext>
            </a:extLst>
          </p:cNvPr>
          <p:cNvSpPr>
            <a:spLocks noGrp="1"/>
          </p:cNvSpPr>
          <p:nvPr>
            <p:ph type="body" sz="quarter" idx="23" hasCustomPrompt="1"/>
          </p:nvPr>
        </p:nvSpPr>
        <p:spPr>
          <a:xfrm>
            <a:off x="6096000" y="5998124"/>
            <a:ext cx="3433762" cy="209288"/>
          </a:xfrm>
        </p:spPr>
        <p:txBody>
          <a:bodyPr anchor="ctr">
            <a:spAutoFit/>
          </a:bodyPr>
          <a:lstStyle>
            <a:lvl1pPr marL="0" indent="0">
              <a:buNone/>
              <a:defRPr sz="1600" b="0">
                <a:solidFill>
                  <a:srgbClr val="AE9A64"/>
                </a:solidFill>
              </a:defRPr>
            </a:lvl1pPr>
          </a:lstStyle>
          <a:p>
            <a:pPr lvl="0"/>
            <a:r>
              <a:rPr lang="nl-NL"/>
              <a:t>#</a:t>
            </a:r>
            <a:r>
              <a:rPr lang="nl-NL" err="1"/>
              <a:t>hogeschoolpxl</a:t>
            </a:r>
            <a:r>
              <a:rPr lang="nl-NL"/>
              <a:t> #</a:t>
            </a:r>
            <a:r>
              <a:rPr lang="nl-NL" err="1"/>
              <a:t>lifeatpxl</a:t>
            </a:r>
            <a:r>
              <a:rPr lang="nl-NL"/>
              <a:t> #</a:t>
            </a:r>
            <a:r>
              <a:rPr lang="nl-NL" err="1"/>
              <a:t>vlotserieus</a:t>
            </a:r>
            <a:endParaRPr lang="nl-NL"/>
          </a:p>
        </p:txBody>
      </p:sp>
      <p:sp>
        <p:nvSpPr>
          <p:cNvPr id="15" name="Title 1">
            <a:extLst>
              <a:ext uri="{FF2B5EF4-FFF2-40B4-BE49-F238E27FC236}">
                <a16:creationId xmlns:a16="http://schemas.microsoft.com/office/drawing/2014/main" id="{62A0978A-EBC6-2A65-5B60-10FE73635F73}"/>
              </a:ext>
            </a:extLst>
          </p:cNvPr>
          <p:cNvSpPr>
            <a:spLocks noGrp="1"/>
          </p:cNvSpPr>
          <p:nvPr>
            <p:ph type="title" hasCustomPrompt="1"/>
          </p:nvPr>
        </p:nvSpPr>
        <p:spPr>
          <a:xfrm>
            <a:off x="671513" y="1028700"/>
            <a:ext cx="5063366" cy="1070264"/>
          </a:xfrm>
        </p:spPr>
        <p:txBody>
          <a:bodyPr/>
          <a:lstStyle>
            <a:lvl1pPr>
              <a:spcBef>
                <a:spcPts val="300"/>
              </a:spcBef>
              <a:spcAft>
                <a:spcPts val="300"/>
              </a:spcAft>
              <a:defRPr>
                <a:solidFill>
                  <a:schemeClr val="bg1"/>
                </a:solidFill>
              </a:defRPr>
            </a:lvl1pPr>
          </a:lstStyle>
          <a:p>
            <a:r>
              <a:rPr lang="nl-NL"/>
              <a:t>Plaats hier je titel</a:t>
            </a:r>
            <a:br>
              <a:rPr lang="nl-NL" noProof="0"/>
            </a:br>
            <a:endParaRPr lang="en-US"/>
          </a:p>
        </p:txBody>
      </p:sp>
      <p:sp>
        <p:nvSpPr>
          <p:cNvPr id="20" name="Tijdelijke aanduiding voor tekst 15">
            <a:extLst>
              <a:ext uri="{FF2B5EF4-FFF2-40B4-BE49-F238E27FC236}">
                <a16:creationId xmlns:a16="http://schemas.microsoft.com/office/drawing/2014/main" id="{783A7D9D-E5A3-8198-1467-4B2291614148}"/>
              </a:ext>
            </a:extLst>
          </p:cNvPr>
          <p:cNvSpPr>
            <a:spLocks noGrp="1"/>
          </p:cNvSpPr>
          <p:nvPr>
            <p:ph type="body" sz="quarter" idx="19" hasCustomPrompt="1"/>
          </p:nvPr>
        </p:nvSpPr>
        <p:spPr>
          <a:xfrm>
            <a:off x="1076297" y="5212031"/>
            <a:ext cx="3433762" cy="209288"/>
          </a:xfrm>
        </p:spPr>
        <p:txBody>
          <a:bodyPr anchor="ctr">
            <a:spAutoFit/>
          </a:bodyPr>
          <a:lstStyle>
            <a:lvl1pPr marL="0" indent="0">
              <a:spcBef>
                <a:spcPts val="300"/>
              </a:spcBef>
              <a:spcAft>
                <a:spcPts val="300"/>
              </a:spcAft>
              <a:buNone/>
              <a:defRPr sz="1600" b="0">
                <a:solidFill>
                  <a:schemeClr val="bg1"/>
                </a:solidFill>
              </a:defRPr>
            </a:lvl1pPr>
          </a:lstStyle>
          <a:p>
            <a:pPr lvl="0"/>
            <a:r>
              <a:rPr lang="nl-NL"/>
              <a:t>Telefoonnummer</a:t>
            </a:r>
          </a:p>
        </p:txBody>
      </p:sp>
      <p:sp>
        <p:nvSpPr>
          <p:cNvPr id="21" name="Tijdelijke aanduiding voor tekst 15">
            <a:extLst>
              <a:ext uri="{FF2B5EF4-FFF2-40B4-BE49-F238E27FC236}">
                <a16:creationId xmlns:a16="http://schemas.microsoft.com/office/drawing/2014/main" id="{C5E73FD9-4EB2-9F2E-DC2D-624CF8C25510}"/>
              </a:ext>
            </a:extLst>
          </p:cNvPr>
          <p:cNvSpPr>
            <a:spLocks noGrp="1"/>
          </p:cNvSpPr>
          <p:nvPr>
            <p:ph type="body" sz="quarter" idx="20" hasCustomPrompt="1"/>
          </p:nvPr>
        </p:nvSpPr>
        <p:spPr>
          <a:xfrm>
            <a:off x="1076297" y="5606697"/>
            <a:ext cx="3433762" cy="209288"/>
          </a:xfrm>
        </p:spPr>
        <p:txBody>
          <a:bodyPr anchor="ctr">
            <a:spAutoFit/>
          </a:bodyPr>
          <a:lstStyle>
            <a:lvl1pPr marL="0" indent="0">
              <a:spcBef>
                <a:spcPts val="300"/>
              </a:spcBef>
              <a:spcAft>
                <a:spcPts val="300"/>
              </a:spcAft>
              <a:buNone/>
              <a:defRPr sz="1600" b="0">
                <a:solidFill>
                  <a:schemeClr val="bg1"/>
                </a:solidFill>
              </a:defRPr>
            </a:lvl1pPr>
          </a:lstStyle>
          <a:p>
            <a:pPr lvl="0"/>
            <a:r>
              <a:rPr lang="nl-NL"/>
              <a:t>E-mailadres</a:t>
            </a:r>
          </a:p>
        </p:txBody>
      </p:sp>
      <p:sp>
        <p:nvSpPr>
          <p:cNvPr id="22" name="Tijdelijke aanduiding voor tekst 15">
            <a:extLst>
              <a:ext uri="{FF2B5EF4-FFF2-40B4-BE49-F238E27FC236}">
                <a16:creationId xmlns:a16="http://schemas.microsoft.com/office/drawing/2014/main" id="{59A2B2D9-A92F-5EBA-B387-5552273B3FE5}"/>
              </a:ext>
            </a:extLst>
          </p:cNvPr>
          <p:cNvSpPr>
            <a:spLocks noGrp="1"/>
          </p:cNvSpPr>
          <p:nvPr>
            <p:ph type="body" sz="quarter" idx="21" hasCustomPrompt="1"/>
          </p:nvPr>
        </p:nvSpPr>
        <p:spPr>
          <a:xfrm>
            <a:off x="1076297" y="6001363"/>
            <a:ext cx="3433762" cy="209288"/>
          </a:xfrm>
        </p:spPr>
        <p:txBody>
          <a:bodyPr anchor="ctr">
            <a:spAutoFit/>
          </a:bodyPr>
          <a:lstStyle>
            <a:lvl1pPr marL="0" indent="0">
              <a:spcBef>
                <a:spcPts val="300"/>
              </a:spcBef>
              <a:spcAft>
                <a:spcPts val="300"/>
              </a:spcAft>
              <a:buNone/>
              <a:defRPr sz="1600" b="0">
                <a:solidFill>
                  <a:schemeClr val="bg1"/>
                </a:solidFill>
              </a:defRPr>
            </a:lvl1pPr>
          </a:lstStyle>
          <a:p>
            <a:pPr lvl="0"/>
            <a:r>
              <a:rPr lang="nl-NL"/>
              <a:t>Website</a:t>
            </a:r>
          </a:p>
        </p:txBody>
      </p:sp>
      <p:sp>
        <p:nvSpPr>
          <p:cNvPr id="23" name="Text Placeholder 3">
            <a:extLst>
              <a:ext uri="{FF2B5EF4-FFF2-40B4-BE49-F238E27FC236}">
                <a16:creationId xmlns:a16="http://schemas.microsoft.com/office/drawing/2014/main" id="{1B221F38-C01F-F8AD-CE6D-1965700C2592}"/>
              </a:ext>
            </a:extLst>
          </p:cNvPr>
          <p:cNvSpPr>
            <a:spLocks noGrp="1"/>
          </p:cNvSpPr>
          <p:nvPr>
            <p:ph type="body" sz="half" idx="13" hasCustomPrompt="1"/>
          </p:nvPr>
        </p:nvSpPr>
        <p:spPr>
          <a:xfrm>
            <a:off x="671514" y="3950998"/>
            <a:ext cx="5063366" cy="980315"/>
          </a:xfrm>
        </p:spPr>
        <p:txBody>
          <a:bodyPr/>
          <a:lstStyle>
            <a:lvl1pPr marL="0" indent="0">
              <a:lnSpc>
                <a:spcPct val="85000"/>
              </a:lnSpc>
              <a:spcBef>
                <a:spcPts val="400"/>
              </a:spcBef>
              <a:spcAft>
                <a:spcPts val="400"/>
              </a:spcAft>
              <a:buNone/>
              <a:defRPr sz="2200" b="1">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r>
              <a:rPr lang="nl-BE"/>
              <a:t>Voornaam + achternaam</a:t>
            </a:r>
          </a:p>
        </p:txBody>
      </p:sp>
      <p:sp>
        <p:nvSpPr>
          <p:cNvPr id="24" name="Text Placeholder 3">
            <a:extLst>
              <a:ext uri="{FF2B5EF4-FFF2-40B4-BE49-F238E27FC236}">
                <a16:creationId xmlns:a16="http://schemas.microsoft.com/office/drawing/2014/main" id="{30F81D41-5E05-8E04-5AE7-DC03399C010D}"/>
              </a:ext>
            </a:extLst>
          </p:cNvPr>
          <p:cNvSpPr>
            <a:spLocks noGrp="1"/>
          </p:cNvSpPr>
          <p:nvPr>
            <p:ph type="body" sz="half" idx="14" hasCustomPrompt="1"/>
          </p:nvPr>
        </p:nvSpPr>
        <p:spPr>
          <a:xfrm>
            <a:off x="671514" y="4308763"/>
            <a:ext cx="5063366" cy="980315"/>
          </a:xfrm>
        </p:spPr>
        <p:txBody>
          <a:bodyPr/>
          <a:lstStyle>
            <a:lvl1pPr marL="0" indent="0">
              <a:lnSpc>
                <a:spcPct val="85000"/>
              </a:lnSpc>
              <a:spcBef>
                <a:spcPts val="300"/>
              </a:spcBef>
              <a:spcAft>
                <a:spcPts val="300"/>
              </a:spcAft>
              <a:buNone/>
              <a:defRPr sz="1800" b="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r>
              <a:rPr lang="nl-BE"/>
              <a:t>Omschrijving</a:t>
            </a:r>
            <a:br>
              <a:rPr lang="nl-BE"/>
            </a:br>
            <a:r>
              <a:rPr lang="nl-BE"/>
              <a:t>Functie/introductie</a:t>
            </a:r>
          </a:p>
        </p:txBody>
      </p:sp>
      <p:sp>
        <p:nvSpPr>
          <p:cNvPr id="25" name="Picture Placeholder 2">
            <a:extLst>
              <a:ext uri="{FF2B5EF4-FFF2-40B4-BE49-F238E27FC236}">
                <a16:creationId xmlns:a16="http://schemas.microsoft.com/office/drawing/2014/main" id="{00ADC6B8-6298-A4D6-5DE8-E0FE6D6FC38B}"/>
              </a:ext>
            </a:extLst>
          </p:cNvPr>
          <p:cNvSpPr>
            <a:spLocks noGrp="1" noChangeAspect="1"/>
          </p:cNvSpPr>
          <p:nvPr>
            <p:ph type="pic" idx="22" hasCustomPrompt="1"/>
          </p:nvPr>
        </p:nvSpPr>
        <p:spPr>
          <a:xfrm>
            <a:off x="671513" y="3396817"/>
            <a:ext cx="2972232" cy="475422"/>
          </a:xfrm>
          <a:noFill/>
          <a:ln>
            <a:noFill/>
          </a:ln>
        </p:spPr>
        <p:txBody>
          <a:bodyPr anchor="t"/>
          <a:lstStyle>
            <a:lvl1pPr marL="0" indent="0">
              <a:spcBef>
                <a:spcPts val="300"/>
              </a:spcBef>
              <a:spcAft>
                <a:spcPts val="300"/>
              </a:spcAft>
              <a:buNone/>
              <a:defRPr sz="1300" b="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Plaats het witte logo van je departement</a:t>
            </a:r>
            <a:endParaRPr lang="en-US"/>
          </a:p>
        </p:txBody>
      </p:sp>
      <p:sp>
        <p:nvSpPr>
          <p:cNvPr id="26" name="Text Placeholder 3">
            <a:extLst>
              <a:ext uri="{FF2B5EF4-FFF2-40B4-BE49-F238E27FC236}">
                <a16:creationId xmlns:a16="http://schemas.microsoft.com/office/drawing/2014/main" id="{BF600E1F-F54C-3870-419B-B51B9CAACC8F}"/>
              </a:ext>
            </a:extLst>
          </p:cNvPr>
          <p:cNvSpPr>
            <a:spLocks noGrp="1"/>
          </p:cNvSpPr>
          <p:nvPr>
            <p:ph type="body" sz="half" idx="24" hasCustomPrompt="1"/>
          </p:nvPr>
        </p:nvSpPr>
        <p:spPr>
          <a:xfrm>
            <a:off x="671513" y="2468563"/>
            <a:ext cx="5091977" cy="582813"/>
          </a:xfrm>
        </p:spPr>
        <p:txBody>
          <a:bodyPr/>
          <a:lstStyle>
            <a:lvl1pPr marL="0" indent="0">
              <a:lnSpc>
                <a:spcPct val="85000"/>
              </a:lnSpc>
              <a:spcBef>
                <a:spcPts val="300"/>
              </a:spcBef>
              <a:spcAft>
                <a:spcPts val="300"/>
              </a:spcAft>
              <a:buNone/>
              <a:defRPr sz="3000" b="1">
                <a:solidFill>
                  <a:srgbClr val="AE9A64"/>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r>
              <a:rPr lang="nl-BE"/>
              <a:t>Bedankt</a:t>
            </a:r>
          </a:p>
        </p:txBody>
      </p:sp>
      <p:sp>
        <p:nvSpPr>
          <p:cNvPr id="2" name="Picture Placeholder 2">
            <a:extLst>
              <a:ext uri="{FF2B5EF4-FFF2-40B4-BE49-F238E27FC236}">
                <a16:creationId xmlns:a16="http://schemas.microsoft.com/office/drawing/2014/main" id="{EF66F9B0-9404-14F5-26CB-6E458F7AC28B}"/>
              </a:ext>
            </a:extLst>
          </p:cNvPr>
          <p:cNvSpPr>
            <a:spLocks noGrp="1" noChangeAspect="1"/>
          </p:cNvSpPr>
          <p:nvPr>
            <p:ph type="pic" idx="25" hasCustomPrompt="1"/>
          </p:nvPr>
        </p:nvSpPr>
        <p:spPr>
          <a:xfrm>
            <a:off x="671513" y="5155474"/>
            <a:ext cx="312556" cy="304800"/>
          </a:xfrm>
          <a:noFill/>
          <a:ln>
            <a:noFill/>
          </a:ln>
        </p:spPr>
        <p:txBody>
          <a:bodyPr anchor="t"/>
          <a:lstStyle>
            <a:lvl1pPr marL="0" indent="0">
              <a:buNone/>
              <a:defRPr sz="1300" b="0">
                <a:solidFill>
                  <a:schemeClr val="tx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a:t>pic</a:t>
            </a:r>
          </a:p>
        </p:txBody>
      </p:sp>
      <p:sp>
        <p:nvSpPr>
          <p:cNvPr id="3" name="Picture Placeholder 2">
            <a:extLst>
              <a:ext uri="{FF2B5EF4-FFF2-40B4-BE49-F238E27FC236}">
                <a16:creationId xmlns:a16="http://schemas.microsoft.com/office/drawing/2014/main" id="{5AC0D83B-B603-D3F7-0D97-C182D3D658F2}"/>
              </a:ext>
            </a:extLst>
          </p:cNvPr>
          <p:cNvSpPr>
            <a:spLocks noGrp="1" noChangeAspect="1"/>
          </p:cNvSpPr>
          <p:nvPr>
            <p:ph type="pic" idx="26" hasCustomPrompt="1"/>
          </p:nvPr>
        </p:nvSpPr>
        <p:spPr>
          <a:xfrm>
            <a:off x="671513" y="5517232"/>
            <a:ext cx="312556" cy="304800"/>
          </a:xfrm>
          <a:noFill/>
          <a:ln>
            <a:noFill/>
          </a:ln>
        </p:spPr>
        <p:txBody>
          <a:bodyPr anchor="t"/>
          <a:lstStyle>
            <a:lvl1pPr marL="0" indent="0">
              <a:buNone/>
              <a:defRPr sz="1300" b="0">
                <a:solidFill>
                  <a:schemeClr val="tx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a:t>pic</a:t>
            </a:r>
          </a:p>
        </p:txBody>
      </p:sp>
      <p:sp>
        <p:nvSpPr>
          <p:cNvPr id="4" name="Picture Placeholder 2">
            <a:extLst>
              <a:ext uri="{FF2B5EF4-FFF2-40B4-BE49-F238E27FC236}">
                <a16:creationId xmlns:a16="http://schemas.microsoft.com/office/drawing/2014/main" id="{430EED22-312A-6AB7-C652-FB43F3BD2DC4}"/>
              </a:ext>
            </a:extLst>
          </p:cNvPr>
          <p:cNvSpPr>
            <a:spLocks noGrp="1" noChangeAspect="1"/>
          </p:cNvSpPr>
          <p:nvPr>
            <p:ph type="pic" idx="27" hasCustomPrompt="1"/>
          </p:nvPr>
        </p:nvSpPr>
        <p:spPr>
          <a:xfrm>
            <a:off x="671513" y="5877272"/>
            <a:ext cx="312556" cy="304800"/>
          </a:xfrm>
          <a:noFill/>
          <a:ln>
            <a:noFill/>
          </a:ln>
        </p:spPr>
        <p:txBody>
          <a:bodyPr anchor="t"/>
          <a:lstStyle>
            <a:lvl1pPr marL="0" indent="0">
              <a:buNone/>
              <a:defRPr sz="1300" b="0">
                <a:solidFill>
                  <a:schemeClr val="tx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a:t>pic</a:t>
            </a:r>
          </a:p>
        </p:txBody>
      </p:sp>
      <p:pic>
        <p:nvPicPr>
          <p:cNvPr id="6" name="Afbeelding 5">
            <a:extLst>
              <a:ext uri="{FF2B5EF4-FFF2-40B4-BE49-F238E27FC236}">
                <a16:creationId xmlns:a16="http://schemas.microsoft.com/office/drawing/2014/main" id="{707EDE05-D4CF-6885-A6B9-13617DF9D890}"/>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8" name="Afbeelding 7" descr="Afbeelding met tekst, schermopname, Lettertype, nummer&#10;&#10;Automatisch gegenereerde beschrijving">
            <a:extLst>
              <a:ext uri="{FF2B5EF4-FFF2-40B4-BE49-F238E27FC236}">
                <a16:creationId xmlns:a16="http://schemas.microsoft.com/office/drawing/2014/main" id="{D0CF5BA2-F864-6187-BB7B-EE8018CCE537}"/>
              </a:ext>
            </a:extLst>
          </p:cNvPr>
          <p:cNvPicPr>
            <a:picLocks noChangeAspect="1"/>
          </p:cNvPicPr>
          <p:nvPr userDrawn="1"/>
        </p:nvPicPr>
        <p:blipFill>
          <a:blip r:embed="rId4"/>
          <a:srcRect l="620" t="403" r="2001" b="607"/>
          <a:stretch/>
        </p:blipFill>
        <p:spPr>
          <a:xfrm>
            <a:off x="-2360453" y="791232"/>
            <a:ext cx="1643669" cy="3109661"/>
          </a:xfrm>
          <a:prstGeom prst="rect">
            <a:avLst/>
          </a:prstGeom>
        </p:spPr>
      </p:pic>
      <p:pic>
        <p:nvPicPr>
          <p:cNvPr id="9" name="Tijdelijke aanduiding voor afbeelding 29" descr="Envelop met effen opvulling">
            <a:extLst>
              <a:ext uri="{FF2B5EF4-FFF2-40B4-BE49-F238E27FC236}">
                <a16:creationId xmlns:a16="http://schemas.microsoft.com/office/drawing/2014/main" id="{6C8B9752-A009-4B30-E629-239ACB0524BB}"/>
              </a:ext>
            </a:extLst>
          </p:cNvPr>
          <p:cNvPicPr>
            <a:picLocks noChangeAspect="1"/>
          </p:cNvPicPr>
          <p:nvPr userDrawn="1"/>
        </p:nvPicPr>
        <p:blipFill>
          <a:blip>
            <a:extLst>
              <a:ext uri="{96DAC541-7B7A-43D3-8B79-37D633B846F1}">
                <asvg:svgBlip xmlns:asvg="http://schemas.microsoft.com/office/drawing/2016/SVG/main" r:embed="rId5"/>
              </a:ext>
            </a:extLst>
          </a:blip>
          <a:srcRect t="1269" b="1269"/>
          <a:stretch/>
        </p:blipFill>
        <p:spPr>
          <a:xfrm>
            <a:off x="-639127" y="5501010"/>
            <a:ext cx="312556" cy="304800"/>
          </a:xfrm>
          <a:prstGeom prst="rect">
            <a:avLst/>
          </a:prstGeom>
        </p:spPr>
      </p:pic>
      <p:pic>
        <p:nvPicPr>
          <p:cNvPr id="10" name="Tijdelijke aanduiding voor afbeelding 33" descr="Wereld met effen opvulling">
            <a:extLst>
              <a:ext uri="{FF2B5EF4-FFF2-40B4-BE49-F238E27FC236}">
                <a16:creationId xmlns:a16="http://schemas.microsoft.com/office/drawing/2014/main" id="{39217BA4-8312-5BC9-93E1-0C6778CD2248}"/>
              </a:ext>
            </a:extLst>
          </p:cNvPr>
          <p:cNvPicPr>
            <a:picLocks noChangeAspect="1"/>
          </p:cNvPicPr>
          <p:nvPr userDrawn="1"/>
        </p:nvPicPr>
        <p:blipFill>
          <a:blip>
            <a:extLst>
              <a:ext uri="{96DAC541-7B7A-43D3-8B79-37D633B846F1}">
                <asvg:svgBlip xmlns:asvg="http://schemas.microsoft.com/office/drawing/2016/SVG/main" r:embed="rId6"/>
              </a:ext>
            </a:extLst>
          </a:blip>
          <a:srcRect t="1269" b="1269"/>
          <a:stretch/>
        </p:blipFill>
        <p:spPr>
          <a:xfrm>
            <a:off x="-639127" y="5861050"/>
            <a:ext cx="312556" cy="304800"/>
          </a:xfrm>
          <a:prstGeom prst="rect">
            <a:avLst/>
          </a:prstGeom>
        </p:spPr>
      </p:pic>
      <p:pic>
        <p:nvPicPr>
          <p:cNvPr id="11" name="Tijdelijke aanduiding voor afbeelding 27" descr="Luidspreker met effen opvulling">
            <a:extLst>
              <a:ext uri="{FF2B5EF4-FFF2-40B4-BE49-F238E27FC236}">
                <a16:creationId xmlns:a16="http://schemas.microsoft.com/office/drawing/2014/main" id="{BB0D0F63-669E-BFB5-9772-DB8091BF8C2C}"/>
              </a:ext>
            </a:extLst>
          </p:cNvPr>
          <p:cNvPicPr>
            <a:picLocks noChangeAspect="1"/>
          </p:cNvPicPr>
          <p:nvPr userDrawn="1"/>
        </p:nvPicPr>
        <p:blipFill>
          <a:blip>
            <a:extLst>
              <a:ext uri="{96DAC541-7B7A-43D3-8B79-37D633B846F1}">
                <asvg:svgBlip xmlns:asvg="http://schemas.microsoft.com/office/drawing/2016/SVG/main" r:embed="rId7"/>
              </a:ext>
            </a:extLst>
          </a:blip>
          <a:srcRect t="1269" b="1269"/>
          <a:stretch/>
        </p:blipFill>
        <p:spPr>
          <a:xfrm>
            <a:off x="-639127" y="5139252"/>
            <a:ext cx="312556" cy="304800"/>
          </a:xfrm>
          <a:prstGeom prst="rect">
            <a:avLst/>
          </a:prstGeom>
        </p:spPr>
      </p:pic>
      <p:sp>
        <p:nvSpPr>
          <p:cNvPr id="7" name="Tijdelijke aanduiding voor dianummer 14">
            <a:extLst>
              <a:ext uri="{FF2B5EF4-FFF2-40B4-BE49-F238E27FC236}">
                <a16:creationId xmlns:a16="http://schemas.microsoft.com/office/drawing/2014/main" id="{9F14A9DB-EB6C-2313-F186-157F6E6F0C91}"/>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39033795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sitekaartje_Uitgebreid">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D7755D35-7F5F-3388-F786-D1C79DA45072}"/>
              </a:ext>
            </a:extLst>
          </p:cNvPr>
          <p:cNvSpPr>
            <a:spLocks noGrp="1" noChangeAspect="1"/>
          </p:cNvSpPr>
          <p:nvPr>
            <p:ph type="pic" idx="12" hasCustomPrompt="1"/>
          </p:nvPr>
        </p:nvSpPr>
        <p:spPr>
          <a:xfrm>
            <a:off x="0" y="0"/>
            <a:ext cx="12192000" cy="6858000"/>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Plaats hier uw achtergrondafbeelding</a:t>
            </a:r>
            <a:endParaRPr lang="en-US"/>
          </a:p>
        </p:txBody>
      </p:sp>
      <p:sp>
        <p:nvSpPr>
          <p:cNvPr id="2" name="Title 1"/>
          <p:cNvSpPr>
            <a:spLocks noGrp="1"/>
          </p:cNvSpPr>
          <p:nvPr>
            <p:ph type="title" hasCustomPrompt="1"/>
          </p:nvPr>
        </p:nvSpPr>
        <p:spPr>
          <a:xfrm>
            <a:off x="671513" y="1028700"/>
            <a:ext cx="5063366" cy="1070264"/>
          </a:xfrm>
        </p:spPr>
        <p:txBody>
          <a:bodyPr/>
          <a:lstStyle>
            <a:lvl1pPr>
              <a:spcBef>
                <a:spcPts val="300"/>
              </a:spcBef>
              <a:spcAft>
                <a:spcPts val="300"/>
              </a:spcAft>
              <a:defRPr>
                <a:solidFill>
                  <a:schemeClr val="tx1"/>
                </a:solidFill>
              </a:defRPr>
            </a:lvl1pPr>
          </a:lstStyle>
          <a:p>
            <a:r>
              <a:rPr lang="nl-NL"/>
              <a:t>Plaats hier je titel</a:t>
            </a:r>
            <a:br>
              <a:rPr lang="nl-NL" noProof="0"/>
            </a:br>
            <a:br>
              <a:rPr lang="nl-NL" noProof="0"/>
            </a:br>
            <a:endParaRPr lang="en-US"/>
          </a:p>
        </p:txBody>
      </p:sp>
      <p:sp>
        <p:nvSpPr>
          <p:cNvPr id="8" name="Tijdelijke aanduiding voor tekst 15">
            <a:extLst>
              <a:ext uri="{FF2B5EF4-FFF2-40B4-BE49-F238E27FC236}">
                <a16:creationId xmlns:a16="http://schemas.microsoft.com/office/drawing/2014/main" id="{75EFBF4D-318E-B3CF-825F-97C3773D0FA4}"/>
              </a:ext>
            </a:extLst>
          </p:cNvPr>
          <p:cNvSpPr>
            <a:spLocks noGrp="1"/>
          </p:cNvSpPr>
          <p:nvPr>
            <p:ph type="body" sz="quarter" idx="19" hasCustomPrompt="1"/>
          </p:nvPr>
        </p:nvSpPr>
        <p:spPr>
          <a:xfrm>
            <a:off x="1076297" y="5212031"/>
            <a:ext cx="3433762" cy="209288"/>
          </a:xfrm>
        </p:spPr>
        <p:txBody>
          <a:bodyPr anchor="ctr">
            <a:spAutoFit/>
          </a:bodyPr>
          <a:lstStyle>
            <a:lvl1pPr marL="0" indent="0">
              <a:spcBef>
                <a:spcPts val="300"/>
              </a:spcBef>
              <a:spcAft>
                <a:spcPts val="300"/>
              </a:spcAft>
              <a:buNone/>
              <a:defRPr sz="1600" b="0">
                <a:solidFill>
                  <a:schemeClr val="tx1"/>
                </a:solidFill>
              </a:defRPr>
            </a:lvl1pPr>
          </a:lstStyle>
          <a:p>
            <a:pPr lvl="0"/>
            <a:r>
              <a:rPr lang="nl-NL"/>
              <a:t>Telefoonnummer</a:t>
            </a:r>
          </a:p>
        </p:txBody>
      </p:sp>
      <p:sp>
        <p:nvSpPr>
          <p:cNvPr id="9" name="Tijdelijke aanduiding voor tekst 15">
            <a:extLst>
              <a:ext uri="{FF2B5EF4-FFF2-40B4-BE49-F238E27FC236}">
                <a16:creationId xmlns:a16="http://schemas.microsoft.com/office/drawing/2014/main" id="{5D2631B5-4F18-7260-6881-DF366EB58143}"/>
              </a:ext>
            </a:extLst>
          </p:cNvPr>
          <p:cNvSpPr>
            <a:spLocks noGrp="1"/>
          </p:cNvSpPr>
          <p:nvPr>
            <p:ph type="body" sz="quarter" idx="20" hasCustomPrompt="1"/>
          </p:nvPr>
        </p:nvSpPr>
        <p:spPr>
          <a:xfrm>
            <a:off x="1076297" y="5606697"/>
            <a:ext cx="3433762" cy="209288"/>
          </a:xfrm>
        </p:spPr>
        <p:txBody>
          <a:bodyPr anchor="ctr">
            <a:spAutoFit/>
          </a:bodyPr>
          <a:lstStyle>
            <a:lvl1pPr marL="0" indent="0">
              <a:spcBef>
                <a:spcPts val="300"/>
              </a:spcBef>
              <a:spcAft>
                <a:spcPts val="300"/>
              </a:spcAft>
              <a:buNone/>
              <a:defRPr sz="1600" b="0">
                <a:solidFill>
                  <a:schemeClr val="tx1"/>
                </a:solidFill>
              </a:defRPr>
            </a:lvl1pPr>
          </a:lstStyle>
          <a:p>
            <a:pPr lvl="0"/>
            <a:r>
              <a:rPr lang="nl-NL"/>
              <a:t>E-mailadres</a:t>
            </a:r>
          </a:p>
        </p:txBody>
      </p:sp>
      <p:sp>
        <p:nvSpPr>
          <p:cNvPr id="10" name="Tijdelijke aanduiding voor tekst 15">
            <a:extLst>
              <a:ext uri="{FF2B5EF4-FFF2-40B4-BE49-F238E27FC236}">
                <a16:creationId xmlns:a16="http://schemas.microsoft.com/office/drawing/2014/main" id="{543BD96B-1EE0-89A6-F169-15371059BC67}"/>
              </a:ext>
            </a:extLst>
          </p:cNvPr>
          <p:cNvSpPr>
            <a:spLocks noGrp="1"/>
          </p:cNvSpPr>
          <p:nvPr>
            <p:ph type="body" sz="quarter" idx="21" hasCustomPrompt="1"/>
          </p:nvPr>
        </p:nvSpPr>
        <p:spPr>
          <a:xfrm>
            <a:off x="1076297" y="6001363"/>
            <a:ext cx="3433762" cy="209288"/>
          </a:xfrm>
        </p:spPr>
        <p:txBody>
          <a:bodyPr anchor="ctr">
            <a:spAutoFit/>
          </a:bodyPr>
          <a:lstStyle>
            <a:lvl1pPr marL="0" indent="0">
              <a:spcBef>
                <a:spcPts val="300"/>
              </a:spcBef>
              <a:spcAft>
                <a:spcPts val="300"/>
              </a:spcAft>
              <a:buNone/>
              <a:defRPr sz="1600" b="0">
                <a:solidFill>
                  <a:schemeClr val="tx1"/>
                </a:solidFill>
              </a:defRPr>
            </a:lvl1pPr>
          </a:lstStyle>
          <a:p>
            <a:pPr lvl="0"/>
            <a:r>
              <a:rPr lang="nl-NL"/>
              <a:t>Website</a:t>
            </a:r>
          </a:p>
        </p:txBody>
      </p:sp>
      <p:sp>
        <p:nvSpPr>
          <p:cNvPr id="12" name="Text Placeholder 3">
            <a:extLst>
              <a:ext uri="{FF2B5EF4-FFF2-40B4-BE49-F238E27FC236}">
                <a16:creationId xmlns:a16="http://schemas.microsoft.com/office/drawing/2014/main" id="{D2C3FDA3-1AF2-E764-CF3F-DFF50B737D6F}"/>
              </a:ext>
            </a:extLst>
          </p:cNvPr>
          <p:cNvSpPr>
            <a:spLocks noGrp="1"/>
          </p:cNvSpPr>
          <p:nvPr>
            <p:ph type="body" sz="half" idx="13" hasCustomPrompt="1"/>
          </p:nvPr>
        </p:nvSpPr>
        <p:spPr>
          <a:xfrm>
            <a:off x="671514" y="3950998"/>
            <a:ext cx="5063366" cy="980315"/>
          </a:xfrm>
        </p:spPr>
        <p:txBody>
          <a:bodyPr/>
          <a:lstStyle>
            <a:lvl1pPr marL="0" indent="0">
              <a:lnSpc>
                <a:spcPct val="85000"/>
              </a:lnSpc>
              <a:spcBef>
                <a:spcPts val="300"/>
              </a:spcBef>
              <a:spcAft>
                <a:spcPts val="300"/>
              </a:spcAft>
              <a:buNone/>
              <a:defRPr sz="2200" b="1">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r>
              <a:rPr lang="nl-BE"/>
              <a:t>Voornaam + achternaam</a:t>
            </a:r>
          </a:p>
        </p:txBody>
      </p:sp>
      <p:sp>
        <p:nvSpPr>
          <p:cNvPr id="15" name="Text Placeholder 3">
            <a:extLst>
              <a:ext uri="{FF2B5EF4-FFF2-40B4-BE49-F238E27FC236}">
                <a16:creationId xmlns:a16="http://schemas.microsoft.com/office/drawing/2014/main" id="{9432F2CD-822A-79D6-DA69-FBC11A2E7056}"/>
              </a:ext>
            </a:extLst>
          </p:cNvPr>
          <p:cNvSpPr>
            <a:spLocks noGrp="1"/>
          </p:cNvSpPr>
          <p:nvPr>
            <p:ph type="body" sz="half" idx="14" hasCustomPrompt="1"/>
          </p:nvPr>
        </p:nvSpPr>
        <p:spPr>
          <a:xfrm>
            <a:off x="671514" y="4308763"/>
            <a:ext cx="5063366" cy="980315"/>
          </a:xfrm>
        </p:spPr>
        <p:txBody>
          <a:bodyPr/>
          <a:lstStyle>
            <a:lvl1pPr marL="0" indent="0">
              <a:lnSpc>
                <a:spcPct val="85000"/>
              </a:lnSpc>
              <a:spcBef>
                <a:spcPts val="300"/>
              </a:spcBef>
              <a:spcAft>
                <a:spcPts val="300"/>
              </a:spcAft>
              <a:buNone/>
              <a:defRPr sz="1800" b="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r>
              <a:rPr lang="nl-BE"/>
              <a:t>Omschrijving</a:t>
            </a:r>
            <a:br>
              <a:rPr lang="nl-BE"/>
            </a:br>
            <a:r>
              <a:rPr lang="nl-BE"/>
              <a:t>Functie/introductie</a:t>
            </a:r>
          </a:p>
        </p:txBody>
      </p:sp>
      <p:sp>
        <p:nvSpPr>
          <p:cNvPr id="17" name="Picture Placeholder 2">
            <a:extLst>
              <a:ext uri="{FF2B5EF4-FFF2-40B4-BE49-F238E27FC236}">
                <a16:creationId xmlns:a16="http://schemas.microsoft.com/office/drawing/2014/main" id="{909A24B6-A253-0E5F-053D-ACF35AD435A9}"/>
              </a:ext>
            </a:extLst>
          </p:cNvPr>
          <p:cNvSpPr>
            <a:spLocks noGrp="1" noChangeAspect="1"/>
          </p:cNvSpPr>
          <p:nvPr>
            <p:ph type="pic" idx="22" hasCustomPrompt="1"/>
          </p:nvPr>
        </p:nvSpPr>
        <p:spPr>
          <a:xfrm>
            <a:off x="671513" y="3396817"/>
            <a:ext cx="2972232" cy="475422"/>
          </a:xfrm>
          <a:noFill/>
          <a:ln>
            <a:noFill/>
          </a:ln>
        </p:spPr>
        <p:txBody>
          <a:bodyPr anchor="t"/>
          <a:lstStyle>
            <a:lvl1pPr marL="0" indent="0">
              <a:buNone/>
              <a:defRPr sz="1300" b="0">
                <a:solidFill>
                  <a:schemeClr val="tx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Plaats het logo van je departement</a:t>
            </a:r>
            <a:endParaRPr lang="en-US"/>
          </a:p>
        </p:txBody>
      </p:sp>
      <p:sp>
        <p:nvSpPr>
          <p:cNvPr id="20" name="Text Placeholder 3">
            <a:extLst>
              <a:ext uri="{FF2B5EF4-FFF2-40B4-BE49-F238E27FC236}">
                <a16:creationId xmlns:a16="http://schemas.microsoft.com/office/drawing/2014/main" id="{43883AAB-E756-48AF-31D0-7FF03C6BD1BB}"/>
              </a:ext>
            </a:extLst>
          </p:cNvPr>
          <p:cNvSpPr>
            <a:spLocks noGrp="1"/>
          </p:cNvSpPr>
          <p:nvPr>
            <p:ph type="body" sz="half" idx="23" hasCustomPrompt="1"/>
          </p:nvPr>
        </p:nvSpPr>
        <p:spPr>
          <a:xfrm>
            <a:off x="671513" y="2468563"/>
            <a:ext cx="5091977" cy="582813"/>
          </a:xfrm>
        </p:spPr>
        <p:txBody>
          <a:bodyPr/>
          <a:lstStyle>
            <a:lvl1pPr marL="0" indent="0">
              <a:lnSpc>
                <a:spcPct val="85000"/>
              </a:lnSpc>
              <a:spcBef>
                <a:spcPts val="300"/>
              </a:spcBef>
              <a:spcAft>
                <a:spcPts val="300"/>
              </a:spcAft>
              <a:buNone/>
              <a:defRPr sz="3000" b="1">
                <a:solidFill>
                  <a:srgbClr val="AE9A64"/>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r>
              <a:rPr lang="nl-BE"/>
              <a:t>Bedankt</a:t>
            </a:r>
          </a:p>
        </p:txBody>
      </p:sp>
      <p:sp>
        <p:nvSpPr>
          <p:cNvPr id="4" name="Picture Placeholder 2">
            <a:extLst>
              <a:ext uri="{FF2B5EF4-FFF2-40B4-BE49-F238E27FC236}">
                <a16:creationId xmlns:a16="http://schemas.microsoft.com/office/drawing/2014/main" id="{6539FB27-F69B-ECD3-B146-AB586D1946BB}"/>
              </a:ext>
            </a:extLst>
          </p:cNvPr>
          <p:cNvSpPr>
            <a:spLocks noGrp="1" noChangeAspect="1"/>
          </p:cNvSpPr>
          <p:nvPr>
            <p:ph type="pic" idx="24" hasCustomPrompt="1"/>
          </p:nvPr>
        </p:nvSpPr>
        <p:spPr>
          <a:xfrm>
            <a:off x="671513" y="5155474"/>
            <a:ext cx="312556" cy="304800"/>
          </a:xfrm>
          <a:noFill/>
          <a:ln>
            <a:noFill/>
          </a:ln>
        </p:spPr>
        <p:txBody>
          <a:bodyPr anchor="t"/>
          <a:lstStyle>
            <a:lvl1pPr marL="0" indent="0">
              <a:buNone/>
              <a:defRPr sz="1300" b="0">
                <a:solidFill>
                  <a:schemeClr val="tx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a:t>pic</a:t>
            </a:r>
          </a:p>
        </p:txBody>
      </p:sp>
      <p:sp>
        <p:nvSpPr>
          <p:cNvPr id="11" name="Picture Placeholder 2">
            <a:extLst>
              <a:ext uri="{FF2B5EF4-FFF2-40B4-BE49-F238E27FC236}">
                <a16:creationId xmlns:a16="http://schemas.microsoft.com/office/drawing/2014/main" id="{BCAB9C89-5666-5095-3FEE-815344D26CC3}"/>
              </a:ext>
            </a:extLst>
          </p:cNvPr>
          <p:cNvSpPr>
            <a:spLocks noGrp="1" noChangeAspect="1"/>
          </p:cNvSpPr>
          <p:nvPr>
            <p:ph type="pic" idx="25" hasCustomPrompt="1"/>
          </p:nvPr>
        </p:nvSpPr>
        <p:spPr>
          <a:xfrm>
            <a:off x="671513" y="5517232"/>
            <a:ext cx="312556" cy="304800"/>
          </a:xfrm>
          <a:noFill/>
          <a:ln>
            <a:noFill/>
          </a:ln>
        </p:spPr>
        <p:txBody>
          <a:bodyPr anchor="t"/>
          <a:lstStyle>
            <a:lvl1pPr marL="0" indent="0">
              <a:buNone/>
              <a:defRPr sz="1300" b="0">
                <a:solidFill>
                  <a:schemeClr val="tx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a:t>pic</a:t>
            </a:r>
          </a:p>
        </p:txBody>
      </p:sp>
      <p:sp>
        <p:nvSpPr>
          <p:cNvPr id="13" name="Picture Placeholder 2">
            <a:extLst>
              <a:ext uri="{FF2B5EF4-FFF2-40B4-BE49-F238E27FC236}">
                <a16:creationId xmlns:a16="http://schemas.microsoft.com/office/drawing/2014/main" id="{704698A3-1FFB-FC13-1DE2-BD79CA182189}"/>
              </a:ext>
            </a:extLst>
          </p:cNvPr>
          <p:cNvSpPr>
            <a:spLocks noGrp="1" noChangeAspect="1"/>
          </p:cNvSpPr>
          <p:nvPr>
            <p:ph type="pic" idx="26" hasCustomPrompt="1"/>
          </p:nvPr>
        </p:nvSpPr>
        <p:spPr>
          <a:xfrm>
            <a:off x="671513" y="5877272"/>
            <a:ext cx="312556" cy="304800"/>
          </a:xfrm>
          <a:noFill/>
          <a:ln>
            <a:noFill/>
          </a:ln>
        </p:spPr>
        <p:txBody>
          <a:bodyPr anchor="t"/>
          <a:lstStyle>
            <a:lvl1pPr marL="0" indent="0">
              <a:buNone/>
              <a:defRPr sz="1300" b="0">
                <a:solidFill>
                  <a:schemeClr val="tx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a:t>pic</a:t>
            </a:r>
          </a:p>
        </p:txBody>
      </p:sp>
      <p:pic>
        <p:nvPicPr>
          <p:cNvPr id="14" name="Tijdelijke aanduiding voor afbeelding 29" descr="Envelop met effen opvulling">
            <a:extLst>
              <a:ext uri="{FF2B5EF4-FFF2-40B4-BE49-F238E27FC236}">
                <a16:creationId xmlns:a16="http://schemas.microsoft.com/office/drawing/2014/main" id="{FACF1A01-9B5D-142E-E965-79A05F7141F2}"/>
              </a:ext>
            </a:extLst>
          </p:cNvPr>
          <p:cNvPicPr>
            <a:picLocks noChangeAspect="1"/>
          </p:cNvPicPr>
          <p:nvPr userDrawn="1"/>
        </p:nvPicPr>
        <p:blipFill>
          <a:blip>
            <a:extLst>
              <a:ext uri="{96DAC541-7B7A-43D3-8B79-37D633B846F1}">
                <asvg:svgBlip xmlns:asvg="http://schemas.microsoft.com/office/drawing/2016/SVG/main" r:embed="rId2"/>
              </a:ext>
            </a:extLst>
          </a:blip>
          <a:srcRect t="1269" b="1269"/>
          <a:stretch/>
        </p:blipFill>
        <p:spPr>
          <a:xfrm>
            <a:off x="-639127" y="5501010"/>
            <a:ext cx="312556" cy="304800"/>
          </a:xfrm>
          <a:prstGeom prst="rect">
            <a:avLst/>
          </a:prstGeom>
        </p:spPr>
      </p:pic>
      <p:pic>
        <p:nvPicPr>
          <p:cNvPr id="16" name="Tijdelijke aanduiding voor afbeelding 33" descr="Wereld met effen opvulling">
            <a:extLst>
              <a:ext uri="{FF2B5EF4-FFF2-40B4-BE49-F238E27FC236}">
                <a16:creationId xmlns:a16="http://schemas.microsoft.com/office/drawing/2014/main" id="{BE36EE05-7404-8E4E-5867-AA7EC5EAC870}"/>
              </a:ext>
            </a:extLst>
          </p:cNvPr>
          <p:cNvPicPr>
            <a:picLocks noChangeAspect="1"/>
          </p:cNvPicPr>
          <p:nvPr userDrawn="1"/>
        </p:nvPicPr>
        <p:blipFill>
          <a:blip>
            <a:extLst>
              <a:ext uri="{96DAC541-7B7A-43D3-8B79-37D633B846F1}">
                <asvg:svgBlip xmlns:asvg="http://schemas.microsoft.com/office/drawing/2016/SVG/main" r:embed="rId3"/>
              </a:ext>
            </a:extLst>
          </a:blip>
          <a:srcRect t="1269" b="1269"/>
          <a:stretch/>
        </p:blipFill>
        <p:spPr>
          <a:xfrm>
            <a:off x="-639127" y="5861050"/>
            <a:ext cx="312556" cy="304800"/>
          </a:xfrm>
          <a:prstGeom prst="rect">
            <a:avLst/>
          </a:prstGeom>
        </p:spPr>
      </p:pic>
      <p:pic>
        <p:nvPicPr>
          <p:cNvPr id="18" name="Tijdelijke aanduiding voor afbeelding 27" descr="Luidspreker met effen opvulling">
            <a:extLst>
              <a:ext uri="{FF2B5EF4-FFF2-40B4-BE49-F238E27FC236}">
                <a16:creationId xmlns:a16="http://schemas.microsoft.com/office/drawing/2014/main" id="{A659BF3E-FC4E-2D92-1B94-0E002C22736C}"/>
              </a:ext>
            </a:extLst>
          </p:cNvPr>
          <p:cNvPicPr>
            <a:picLocks noChangeAspect="1"/>
          </p:cNvPicPr>
          <p:nvPr userDrawn="1"/>
        </p:nvPicPr>
        <p:blipFill>
          <a:blip>
            <a:extLst>
              <a:ext uri="{96DAC541-7B7A-43D3-8B79-37D633B846F1}">
                <asvg:svgBlip xmlns:asvg="http://schemas.microsoft.com/office/drawing/2016/SVG/main" r:embed="rId4"/>
              </a:ext>
            </a:extLst>
          </a:blip>
          <a:srcRect t="1269" b="1269"/>
          <a:stretch/>
        </p:blipFill>
        <p:spPr>
          <a:xfrm>
            <a:off x="-639127" y="5139252"/>
            <a:ext cx="312556" cy="304800"/>
          </a:xfrm>
          <a:prstGeom prst="rect">
            <a:avLst/>
          </a:prstGeom>
        </p:spPr>
      </p:pic>
      <p:pic>
        <p:nvPicPr>
          <p:cNvPr id="6" name="Afbeelding 5" descr="Afbeelding met tekst, schermopname, Lettertype, nummer&#10;&#10;Automatisch gegenereerde beschrijving">
            <a:extLst>
              <a:ext uri="{FF2B5EF4-FFF2-40B4-BE49-F238E27FC236}">
                <a16:creationId xmlns:a16="http://schemas.microsoft.com/office/drawing/2014/main" id="{0FC1B5D2-E04C-1505-DD89-38838A17BE43}"/>
              </a:ext>
            </a:extLst>
          </p:cNvPr>
          <p:cNvPicPr>
            <a:picLocks noChangeAspect="1"/>
          </p:cNvPicPr>
          <p:nvPr userDrawn="1"/>
        </p:nvPicPr>
        <p:blipFill>
          <a:blip r:embed="rId5"/>
          <a:srcRect l="620" t="403" r="2001" b="607"/>
          <a:stretch/>
        </p:blipFill>
        <p:spPr>
          <a:xfrm>
            <a:off x="-2436652" y="791232"/>
            <a:ext cx="1643669" cy="3109661"/>
          </a:xfrm>
          <a:prstGeom prst="rect">
            <a:avLst/>
          </a:prstGeom>
        </p:spPr>
      </p:pic>
      <p:sp>
        <p:nvSpPr>
          <p:cNvPr id="3" name="Tijdelijke aanduiding voor dianummer 14">
            <a:extLst>
              <a:ext uri="{FF2B5EF4-FFF2-40B4-BE49-F238E27FC236}">
                <a16:creationId xmlns:a16="http://schemas.microsoft.com/office/drawing/2014/main" id="{5CDBE7A8-505F-204C-A9FE-F7E34CF08716}"/>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1405604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to(L)_TekstRechts">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E57B9E7-7DB2-E927-2D44-C9578A62AD19}"/>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07C53915-2336-9B68-8CE0-FD907CA46959}"/>
              </a:ext>
            </a:extLst>
          </p:cNvPr>
          <p:cNvSpPr>
            <a:spLocks noGrp="1"/>
          </p:cNvSpPr>
          <p:nvPr>
            <p:ph type="ctrTitle" hasCustomPrompt="1"/>
          </p:nvPr>
        </p:nvSpPr>
        <p:spPr>
          <a:xfrm>
            <a:off x="6743700" y="4905955"/>
            <a:ext cx="4776788" cy="1259895"/>
          </a:xfrm>
        </p:spPr>
        <p:txBody>
          <a:bodyPr anchor="b" anchorCtr="0">
            <a:noAutofit/>
          </a:bodyPr>
          <a:lstStyle>
            <a:lvl1pPr algn="l">
              <a:lnSpc>
                <a:spcPct val="85000"/>
              </a:lnSpc>
              <a:spcBef>
                <a:spcPts val="300"/>
              </a:spcBef>
              <a:spcAft>
                <a:spcPts val="300"/>
              </a:spcAft>
              <a:defRPr sz="3000">
                <a:solidFill>
                  <a:srgbClr val="AE9A64"/>
                </a:solidFill>
              </a:defRPr>
            </a:lvl1pPr>
          </a:lstStyle>
          <a:p>
            <a:r>
              <a:rPr lang="nl-NL"/>
              <a:t>tekst</a:t>
            </a:r>
            <a:endParaRPr lang="en-US"/>
          </a:p>
        </p:txBody>
      </p:sp>
      <p:sp>
        <p:nvSpPr>
          <p:cNvPr id="10" name="Subtitle 2">
            <a:extLst>
              <a:ext uri="{FF2B5EF4-FFF2-40B4-BE49-F238E27FC236}">
                <a16:creationId xmlns:a16="http://schemas.microsoft.com/office/drawing/2014/main" id="{0A96A905-7CA3-C658-FC64-4F5F28E1B701}"/>
              </a:ext>
            </a:extLst>
          </p:cNvPr>
          <p:cNvSpPr>
            <a:spLocks noGrp="1"/>
          </p:cNvSpPr>
          <p:nvPr>
            <p:ph type="subTitle" idx="1" hasCustomPrompt="1"/>
          </p:nvPr>
        </p:nvSpPr>
        <p:spPr>
          <a:xfrm>
            <a:off x="6743700" y="3429000"/>
            <a:ext cx="4776788" cy="1182757"/>
          </a:xfrm>
        </p:spPr>
        <p:txBody>
          <a:bodyPr>
            <a:noAutofit/>
          </a:bodyPr>
          <a:lstStyle>
            <a:lvl1pPr marL="0" indent="0" algn="l">
              <a:spcBef>
                <a:spcPts val="300"/>
              </a:spcBef>
              <a:spcAft>
                <a:spcPts val="300"/>
              </a:spcAft>
              <a:buNone/>
              <a:defRPr sz="60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Titel</a:t>
            </a:r>
            <a:endParaRPr lang="en-US"/>
          </a:p>
        </p:txBody>
      </p:sp>
      <p:pic>
        <p:nvPicPr>
          <p:cNvPr id="4" name="Afbeelding 3">
            <a:extLst>
              <a:ext uri="{FF2B5EF4-FFF2-40B4-BE49-F238E27FC236}">
                <a16:creationId xmlns:a16="http://schemas.microsoft.com/office/drawing/2014/main" id="{153DBC75-A263-336B-61FA-E6D02A8C58BE}"/>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8" name="Afbeelding 7" descr="Afbeelding met tekst, schermopname, Lettertype, nummer&#10;&#10;Automatisch gegenereerde beschrijving">
            <a:extLst>
              <a:ext uri="{FF2B5EF4-FFF2-40B4-BE49-F238E27FC236}">
                <a16:creationId xmlns:a16="http://schemas.microsoft.com/office/drawing/2014/main" id="{3887AE8C-D440-92B0-F969-6748843BC07B}"/>
              </a:ext>
            </a:extLst>
          </p:cNvPr>
          <p:cNvPicPr>
            <a:picLocks noChangeAspect="1"/>
          </p:cNvPicPr>
          <p:nvPr userDrawn="1"/>
        </p:nvPicPr>
        <p:blipFill>
          <a:blip r:embed="rId4"/>
          <a:srcRect l="620" t="403" r="2001" b="607"/>
          <a:stretch/>
        </p:blipFill>
        <p:spPr>
          <a:xfrm>
            <a:off x="-1848824" y="791232"/>
            <a:ext cx="1643669" cy="3109661"/>
          </a:xfrm>
          <a:prstGeom prst="rect">
            <a:avLst/>
          </a:prstGeom>
        </p:spPr>
      </p:pic>
      <p:sp>
        <p:nvSpPr>
          <p:cNvPr id="2" name="Tijdelijke aanduiding voor dianummer 14">
            <a:extLst>
              <a:ext uri="{FF2B5EF4-FFF2-40B4-BE49-F238E27FC236}">
                <a16:creationId xmlns:a16="http://schemas.microsoft.com/office/drawing/2014/main" id="{A3936FC0-D7D9-F813-94C5-F77F39E18EEE}"/>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9993207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937" userDrawn="1">
          <p15:clr>
            <a:srgbClr val="FBAE40"/>
          </p15:clr>
        </p15:guide>
        <p15:guide id="4" pos="42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_Woor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E4E77C8-24A8-FF5D-BCE8-46A2A4FB417F}"/>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200"/>
          </a:p>
        </p:txBody>
      </p:sp>
      <p:sp>
        <p:nvSpPr>
          <p:cNvPr id="9" name="Title 1">
            <a:extLst>
              <a:ext uri="{FF2B5EF4-FFF2-40B4-BE49-F238E27FC236}">
                <a16:creationId xmlns:a16="http://schemas.microsoft.com/office/drawing/2014/main" id="{07C53915-2336-9B68-8CE0-FD907CA46959}"/>
              </a:ext>
            </a:extLst>
          </p:cNvPr>
          <p:cNvSpPr>
            <a:spLocks noGrp="1"/>
          </p:cNvSpPr>
          <p:nvPr>
            <p:ph type="ctrTitle" hasCustomPrompt="1"/>
          </p:nvPr>
        </p:nvSpPr>
        <p:spPr>
          <a:xfrm>
            <a:off x="0" y="2889923"/>
            <a:ext cx="12191999" cy="1294451"/>
          </a:xfrm>
        </p:spPr>
        <p:txBody>
          <a:bodyPr anchor="ctr" anchorCtr="1">
            <a:noAutofit/>
          </a:bodyPr>
          <a:lstStyle>
            <a:lvl1pPr algn="ctr">
              <a:spcBef>
                <a:spcPts val="300"/>
              </a:spcBef>
              <a:spcAft>
                <a:spcPts val="300"/>
              </a:spcAft>
              <a:defRPr sz="12000" b="1" i="0" spc="-300">
                <a:solidFill>
                  <a:srgbClr val="AE9A64"/>
                </a:solidFill>
                <a:latin typeface="Arial Black" panose="020B0604020202020204" pitchFamily="34" charset="0"/>
                <a:cs typeface="Arial Black" panose="020B0604020202020204" pitchFamily="34" charset="0"/>
              </a:defRPr>
            </a:lvl1pPr>
          </a:lstStyle>
          <a:p>
            <a:r>
              <a:rPr lang="nl-NL"/>
              <a:t>TITEL</a:t>
            </a:r>
            <a:endParaRPr lang="en-US"/>
          </a:p>
        </p:txBody>
      </p:sp>
      <p:sp>
        <p:nvSpPr>
          <p:cNvPr id="10" name="Subtitle 2">
            <a:extLst>
              <a:ext uri="{FF2B5EF4-FFF2-40B4-BE49-F238E27FC236}">
                <a16:creationId xmlns:a16="http://schemas.microsoft.com/office/drawing/2014/main" id="{0A96A905-7CA3-C658-FC64-4F5F28E1B701}"/>
              </a:ext>
            </a:extLst>
          </p:cNvPr>
          <p:cNvSpPr>
            <a:spLocks noGrp="1"/>
          </p:cNvSpPr>
          <p:nvPr>
            <p:ph type="subTitle" idx="1" hasCustomPrompt="1"/>
          </p:nvPr>
        </p:nvSpPr>
        <p:spPr>
          <a:xfrm>
            <a:off x="671513" y="4301566"/>
            <a:ext cx="10848975" cy="818426"/>
          </a:xfrm>
        </p:spPr>
        <p:txBody>
          <a:bodyPr>
            <a:noAutofit/>
          </a:bodyPr>
          <a:lstStyle>
            <a:lvl1pPr marL="0" indent="0" algn="ctr">
              <a:spcBef>
                <a:spcPts val="300"/>
              </a:spcBef>
              <a:spcAft>
                <a:spcPts val="300"/>
              </a:spcAft>
              <a:buNone/>
              <a:defRPr sz="2200" b="0" i="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Plaats hier je subtitel</a:t>
            </a:r>
            <a:endParaRPr lang="en-US"/>
          </a:p>
        </p:txBody>
      </p:sp>
      <p:pic>
        <p:nvPicPr>
          <p:cNvPr id="2" name="Afbeelding 1">
            <a:extLst>
              <a:ext uri="{FF2B5EF4-FFF2-40B4-BE49-F238E27FC236}">
                <a16:creationId xmlns:a16="http://schemas.microsoft.com/office/drawing/2014/main" id="{71606051-FC1C-9E80-0084-79B2099DDDC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8601832" y="4186794"/>
            <a:ext cx="3590168" cy="2671206"/>
          </a:xfrm>
          <a:prstGeom prst="rect">
            <a:avLst/>
          </a:prstGeom>
        </p:spPr>
      </p:pic>
      <p:pic>
        <p:nvPicPr>
          <p:cNvPr id="3" name="Afbeelding 2">
            <a:extLst>
              <a:ext uri="{FF2B5EF4-FFF2-40B4-BE49-F238E27FC236}">
                <a16:creationId xmlns:a16="http://schemas.microsoft.com/office/drawing/2014/main" id="{3CF8613F-85B1-87F2-4241-0672DA655E4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0"/>
            <a:ext cx="5407854" cy="2782182"/>
          </a:xfrm>
          <a:prstGeom prst="rect">
            <a:avLst/>
          </a:prstGeom>
        </p:spPr>
      </p:pic>
      <p:pic>
        <p:nvPicPr>
          <p:cNvPr id="4" name="Afbeelding 3">
            <a:extLst>
              <a:ext uri="{FF2B5EF4-FFF2-40B4-BE49-F238E27FC236}">
                <a16:creationId xmlns:a16="http://schemas.microsoft.com/office/drawing/2014/main" id="{2254C59E-3A25-8256-FF4E-345DD8F8F111}"/>
              </a:ext>
            </a:extLst>
          </p:cNvPr>
          <p:cNvPicPr>
            <a:picLocks noChangeAspect="1"/>
          </p:cNvPicPr>
          <p:nvPr userDrawn="1"/>
        </p:nvPicPr>
        <p:blipFill>
          <a:blip r:embed="rId4"/>
          <a:srcRect/>
          <a:stretch/>
        </p:blipFill>
        <p:spPr>
          <a:xfrm>
            <a:off x="11466095" y="297010"/>
            <a:ext cx="411579" cy="412920"/>
          </a:xfrm>
          <a:prstGeom prst="rect">
            <a:avLst/>
          </a:prstGeom>
        </p:spPr>
      </p:pic>
      <p:pic>
        <p:nvPicPr>
          <p:cNvPr id="6" name="Afbeelding 5" descr="Afbeelding met tekst, schermopname, Lettertype, nummer&#10;&#10;Automatisch gegenereerde beschrijving">
            <a:extLst>
              <a:ext uri="{FF2B5EF4-FFF2-40B4-BE49-F238E27FC236}">
                <a16:creationId xmlns:a16="http://schemas.microsoft.com/office/drawing/2014/main" id="{D0749C67-AC04-002A-F40A-36282F288EDF}"/>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5" name="Tijdelijke aanduiding voor dianummer 14">
            <a:extLst>
              <a:ext uri="{FF2B5EF4-FFF2-40B4-BE49-F238E27FC236}">
                <a16:creationId xmlns:a16="http://schemas.microsoft.com/office/drawing/2014/main" id="{1A067C03-F19C-3CC8-324A-C1505C58628E}"/>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35549997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937"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6D69ACB7-8DA7-4AF8-A474-46A1998EDF52}" type="datetimeFigureOut">
              <a:rPr lang="nl-BE" smtClean="0"/>
              <a:t>18/06/2026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C5EEABA0-D78B-4F9C-9026-5872651F022D}" type="slidenum">
              <a:rPr lang="nl-BE" smtClean="0"/>
              <a:t>‹nr.›</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23029022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3999" y="1113180"/>
            <a:ext cx="9144000" cy="2033637"/>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3697355" y="3322846"/>
            <a:ext cx="4797288" cy="216355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6D69ACB7-8DA7-4AF8-A474-46A1998EDF52}" type="datetimeFigureOut">
              <a:rPr lang="nl-BE" smtClean="0"/>
              <a:t>18/06/2026</a:t>
            </a:fld>
            <a:endParaRPr lang="nl-BE"/>
          </a:p>
        </p:txBody>
      </p:sp>
      <p:sp>
        <p:nvSpPr>
          <p:cNvPr id="6" name="Tijdelijke aanduiding voor dianummer 5"/>
          <p:cNvSpPr>
            <a:spLocks noGrp="1"/>
          </p:cNvSpPr>
          <p:nvPr>
            <p:ph type="sldNum" sz="quarter" idx="12"/>
          </p:nvPr>
        </p:nvSpPr>
        <p:spPr/>
        <p:txBody>
          <a:bodyPr/>
          <a:lstStyle/>
          <a:p>
            <a:fld id="{C5EEABA0-D78B-4F9C-9026-5872651F022D}" type="slidenum">
              <a:rPr lang="nl-BE" smtClean="0"/>
              <a:t>‹nr.›</a:t>
            </a:fld>
            <a:endParaRPr lang="nl-BE"/>
          </a:p>
        </p:txBody>
      </p:sp>
      <p:pic>
        <p:nvPicPr>
          <p:cNvPr id="5" name="Afbeelding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53094" y="3504354"/>
            <a:ext cx="3691761" cy="3353646"/>
          </a:xfrm>
          <a:prstGeom prst="rect">
            <a:avLst/>
          </a:prstGeom>
        </p:spPr>
      </p:pic>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60461" y="6248784"/>
            <a:ext cx="2471076" cy="472691"/>
          </a:xfrm>
          <a:prstGeom prst="rect">
            <a:avLst/>
          </a:prstGeom>
        </p:spPr>
      </p:pic>
    </p:spTree>
    <p:extLst>
      <p:ext uri="{BB962C8B-B14F-4D97-AF65-F5344CB8AC3E}">
        <p14:creationId xmlns:p14="http://schemas.microsoft.com/office/powerpoint/2010/main" val="16212385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6D69ACB7-8DA7-4AF8-A474-46A1998EDF52}" type="datetimeFigureOut">
              <a:rPr lang="nl-BE" smtClean="0"/>
              <a:t>18/06/2026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C5EEABA0-D78B-4F9C-9026-5872651F022D}" type="slidenum">
              <a:rPr lang="nl-BE" smtClean="0"/>
              <a:t>‹nr.›</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248212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3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3999" y="1113180"/>
            <a:ext cx="9144000" cy="2033637"/>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3697355" y="3322846"/>
            <a:ext cx="4797288" cy="216355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a:xfrm>
            <a:off x="10084333" y="6356350"/>
            <a:ext cx="1411014" cy="365125"/>
          </a:xfrm>
        </p:spPr>
        <p:txBody>
          <a:bodyPr/>
          <a:lstStyle/>
          <a:p>
            <a:fld id="{6D69ACB7-8DA7-4AF8-A474-46A1998EDF52}" type="datetimeFigureOut">
              <a:rPr lang="nl-BE" smtClean="0"/>
              <a:t>18/06/2026</a:t>
            </a:fld>
            <a:endParaRPr lang="nl-BE"/>
          </a:p>
        </p:txBody>
      </p:sp>
      <p:sp>
        <p:nvSpPr>
          <p:cNvPr id="6" name="Tijdelijke aanduiding voor dianummer 5"/>
          <p:cNvSpPr>
            <a:spLocks noGrp="1"/>
          </p:cNvSpPr>
          <p:nvPr>
            <p:ph type="sldNum" sz="quarter" idx="12"/>
          </p:nvPr>
        </p:nvSpPr>
        <p:spPr>
          <a:xfrm>
            <a:off x="8494643" y="6356350"/>
            <a:ext cx="1411014" cy="365125"/>
          </a:xfrm>
        </p:spPr>
        <p:txBody>
          <a:bodyPr/>
          <a:lstStyle/>
          <a:p>
            <a:fld id="{C5EEABA0-D78B-4F9C-9026-5872651F022D}" type="slidenum">
              <a:rPr lang="nl-BE" smtClean="0"/>
              <a:t>‹nr.›</a:t>
            </a:fld>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60461" y="6248784"/>
            <a:ext cx="2471076" cy="472691"/>
          </a:xfrm>
          <a:prstGeom prst="rect">
            <a:avLst/>
          </a:prstGeom>
        </p:spPr>
      </p:pic>
      <p:pic>
        <p:nvPicPr>
          <p:cNvPr id="10" name="Afbeelding 9"/>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74" y="3504354"/>
            <a:ext cx="3691761" cy="3353646"/>
          </a:xfrm>
          <a:prstGeom prst="rect">
            <a:avLst/>
          </a:prstGeom>
        </p:spPr>
      </p:pic>
    </p:spTree>
    <p:extLst>
      <p:ext uri="{BB962C8B-B14F-4D97-AF65-F5344CB8AC3E}">
        <p14:creationId xmlns:p14="http://schemas.microsoft.com/office/powerpoint/2010/main" val="441604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6D69ACB7-8DA7-4AF8-A474-46A1998EDF52}" type="datetimeFigureOut">
              <a:rPr lang="nl-BE" smtClean="0"/>
              <a:t>18/06/2026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C5EEABA0-D78B-4F9C-9026-5872651F022D}" type="slidenum">
              <a:rPr lang="nl-BE" smtClean="0"/>
              <a:t>‹nr.›</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3452648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6D69ACB7-8DA7-4AF8-A474-46A1998EDF52}" type="datetimeFigureOut">
              <a:rPr lang="nl-BE" smtClean="0"/>
              <a:pPr/>
              <a:t>18/06/2026</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C5EEABA0-D78B-4F9C-9026-5872651F022D}" type="slidenum">
              <a:rPr lang="nl-BE" smtClean="0"/>
              <a:pPr/>
              <a:t>‹nr.›</a:t>
            </a:fld>
            <a:endParaRPr lang="nl-BE"/>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4245461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ekop">
    <p:bg>
      <p:bgPr>
        <a:solidFill>
          <a:srgbClr val="58A618"/>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atin typeface="+mn-lt"/>
              </a:defRPr>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solidFill>
                  <a:schemeClr val="tx1"/>
                </a:solidFill>
              </a:defRPr>
            </a:lvl1pPr>
          </a:lstStyle>
          <a:p>
            <a:fld id="{6D69ACB7-8DA7-4AF8-A474-46A1998EDF52}" type="datetimeFigureOut">
              <a:rPr lang="nl-BE" smtClean="0"/>
              <a:pPr/>
              <a:t>18/06/2026</a:t>
            </a:fld>
            <a:endParaRPr lang="nl-BE"/>
          </a:p>
        </p:txBody>
      </p:sp>
      <p:sp>
        <p:nvSpPr>
          <p:cNvPr id="5" name="Tijdelijke aanduiding voor voettekst 4"/>
          <p:cNvSpPr>
            <a:spLocks noGrp="1"/>
          </p:cNvSpPr>
          <p:nvPr>
            <p:ph type="ftr" sz="quarter" idx="11"/>
          </p:nvPr>
        </p:nvSpPr>
        <p:spPr/>
        <p:txBody>
          <a:bodyPr/>
          <a:lstStyle>
            <a:lvl1pPr>
              <a:defRPr>
                <a:solidFill>
                  <a:schemeClr val="tx1"/>
                </a:solidFill>
              </a:defRPr>
            </a:lvl1pPr>
          </a:lstStyle>
          <a:p>
            <a:endParaRPr lang="nl-BE"/>
          </a:p>
        </p:txBody>
      </p:sp>
      <p:sp>
        <p:nvSpPr>
          <p:cNvPr id="6" name="Tijdelijke aanduiding voor dianummer 5"/>
          <p:cNvSpPr>
            <a:spLocks noGrp="1"/>
          </p:cNvSpPr>
          <p:nvPr>
            <p:ph type="sldNum" sz="quarter" idx="12"/>
          </p:nvPr>
        </p:nvSpPr>
        <p:spPr/>
        <p:txBody>
          <a:bodyPr/>
          <a:lstStyle>
            <a:lvl1pPr>
              <a:defRPr>
                <a:solidFill>
                  <a:schemeClr val="tx1"/>
                </a:solidFill>
              </a:defRPr>
            </a:lvl1pPr>
          </a:lstStyle>
          <a:p>
            <a:fld id="{C5EEABA0-D78B-4F9C-9026-5872651F022D}" type="slidenum">
              <a:rPr lang="nl-BE" smtClean="0"/>
              <a:pPr/>
              <a:t>‹nr.›</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2890551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0" name="Tijdelijke aanduiding voor datum 3"/>
          <p:cNvSpPr>
            <a:spLocks noGrp="1"/>
          </p:cNvSpPr>
          <p:nvPr>
            <p:ph type="dt" sz="half" idx="10"/>
          </p:nvPr>
        </p:nvSpPr>
        <p:spPr>
          <a:xfrm>
            <a:off x="2427890" y="6356350"/>
            <a:ext cx="1411014" cy="365125"/>
          </a:xfrm>
        </p:spPr>
        <p:txBody>
          <a:bodyPr/>
          <a:lstStyle/>
          <a:p>
            <a:fld id="{6D69ACB7-8DA7-4AF8-A474-46A1998EDF52}" type="datetimeFigureOut">
              <a:rPr lang="nl-BE" smtClean="0"/>
              <a:t>18/06/2026</a:t>
            </a:fld>
            <a:endParaRPr lang="nl-BE"/>
          </a:p>
        </p:txBody>
      </p:sp>
      <p:sp>
        <p:nvSpPr>
          <p:cNvPr id="11" name="Tijdelijke aanduiding voor voettekst 4"/>
          <p:cNvSpPr>
            <a:spLocks noGrp="1"/>
          </p:cNvSpPr>
          <p:nvPr>
            <p:ph type="ftr" sz="quarter" idx="11"/>
          </p:nvPr>
        </p:nvSpPr>
        <p:spPr>
          <a:xfrm>
            <a:off x="4038600" y="6356350"/>
            <a:ext cx="4114800" cy="365125"/>
          </a:xfrm>
        </p:spPr>
        <p:txBody>
          <a:bodyPr/>
          <a:lstStyle/>
          <a:p>
            <a:endParaRPr lang="nl-BE"/>
          </a:p>
        </p:txBody>
      </p:sp>
      <p:sp>
        <p:nvSpPr>
          <p:cNvPr id="12" name="Tijdelijke aanduiding voor dianummer 5"/>
          <p:cNvSpPr>
            <a:spLocks noGrp="1"/>
          </p:cNvSpPr>
          <p:nvPr>
            <p:ph type="sldNum" sz="quarter" idx="12"/>
          </p:nvPr>
        </p:nvSpPr>
        <p:spPr>
          <a:xfrm>
            <a:off x="838200" y="6356350"/>
            <a:ext cx="1411014" cy="365125"/>
          </a:xfrm>
        </p:spPr>
        <p:txBody>
          <a:bodyPr/>
          <a:lstStyle/>
          <a:p>
            <a:fld id="{C5EEABA0-D78B-4F9C-9026-5872651F022D}" type="slidenum">
              <a:rPr lang="nl-BE" smtClean="0"/>
              <a:t>‹nr.›</a:t>
            </a:fld>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3138524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6D69ACB7-8DA7-4AF8-A474-46A1998EDF52}" type="datetimeFigureOut">
              <a:rPr lang="nl-BE" smtClean="0"/>
              <a:t>18/06/2026</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C5EEABA0-D78B-4F9C-9026-5872651F022D}" type="slidenum">
              <a:rPr lang="nl-BE" smtClean="0"/>
              <a:t>‹nr.›</a:t>
            </a:fld>
            <a:endParaRPr lang="nl-BE"/>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1536025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6D69ACB7-8DA7-4AF8-A474-46A1998EDF52}" type="datetimeFigureOut">
              <a:rPr lang="nl-BE" smtClean="0"/>
              <a:t>18/06/2026</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C5EEABA0-D78B-4F9C-9026-5872651F022D}" type="slidenum">
              <a:rPr lang="nl-BE" smtClean="0"/>
              <a:t>‹nr.›</a:t>
            </a:fld>
            <a:endParaRPr lang="nl-BE"/>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2436209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E4E77C8-24A8-FF5D-BCE8-46A2A4FB417F}"/>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200"/>
          </a:p>
        </p:txBody>
      </p:sp>
      <p:pic>
        <p:nvPicPr>
          <p:cNvPr id="6" name="Afbeelding 5">
            <a:extLst>
              <a:ext uri="{FF2B5EF4-FFF2-40B4-BE49-F238E27FC236}">
                <a16:creationId xmlns:a16="http://schemas.microsoft.com/office/drawing/2014/main" id="{69630845-8777-271A-65D4-441E5FA569B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8601832" y="4186794"/>
            <a:ext cx="3590168" cy="2671206"/>
          </a:xfrm>
          <a:prstGeom prst="rect">
            <a:avLst/>
          </a:prstGeom>
        </p:spPr>
      </p:pic>
      <p:pic>
        <p:nvPicPr>
          <p:cNvPr id="11" name="Afbeelding 10">
            <a:extLst>
              <a:ext uri="{FF2B5EF4-FFF2-40B4-BE49-F238E27FC236}">
                <a16:creationId xmlns:a16="http://schemas.microsoft.com/office/drawing/2014/main" id="{A6797A9C-B9E4-FF8C-5422-B5494D76DBF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0"/>
            <a:ext cx="5407854" cy="2782182"/>
          </a:xfrm>
          <a:prstGeom prst="rect">
            <a:avLst/>
          </a:prstGeom>
        </p:spPr>
      </p:pic>
      <p:sp>
        <p:nvSpPr>
          <p:cNvPr id="3" name="Title 1">
            <a:extLst>
              <a:ext uri="{FF2B5EF4-FFF2-40B4-BE49-F238E27FC236}">
                <a16:creationId xmlns:a16="http://schemas.microsoft.com/office/drawing/2014/main" id="{DAF4EDAA-0FE1-A977-E81D-052D56E4DE27}"/>
              </a:ext>
            </a:extLst>
          </p:cNvPr>
          <p:cNvSpPr txBox="1">
            <a:spLocks/>
          </p:cNvSpPr>
          <p:nvPr userDrawn="1"/>
        </p:nvSpPr>
        <p:spPr>
          <a:xfrm>
            <a:off x="4274128" y="1675374"/>
            <a:ext cx="1288472" cy="1095535"/>
          </a:xfrm>
          <a:prstGeom prst="rect">
            <a:avLst/>
          </a:prstGeom>
        </p:spPr>
        <p:txBody>
          <a:bodyPr vert="horz" lIns="0" tIns="0" rIns="0" bIns="0" rtlCol="0" anchor="t" anchorCtr="0">
            <a:noAutofit/>
          </a:bodyPr>
          <a:lstStyle>
            <a:lvl1pPr algn="l" defTabSz="914400" rtl="0" eaLnBrk="1" latinLnBrk="0" hangingPunct="1">
              <a:lnSpc>
                <a:spcPct val="85000"/>
              </a:lnSpc>
              <a:spcBef>
                <a:spcPts val="400"/>
              </a:spcBef>
              <a:spcAft>
                <a:spcPts val="400"/>
              </a:spcAft>
              <a:buNone/>
              <a:defRPr sz="6000" b="1" i="0" kern="1200">
                <a:solidFill>
                  <a:schemeClr val="bg1"/>
                </a:solidFill>
                <a:latin typeface="Arial" panose="020B0604020202020204" pitchFamily="34" charset="0"/>
                <a:ea typeface="+mj-ea"/>
                <a:cs typeface="Arial" panose="020B0604020202020204" pitchFamily="34" charset="0"/>
              </a:defRPr>
            </a:lvl1pPr>
          </a:lstStyle>
          <a:p>
            <a:endParaRPr lang="en-US" sz="20000">
              <a:solidFill>
                <a:srgbClr val="AE9A64"/>
              </a:solidFill>
            </a:endParaRPr>
          </a:p>
        </p:txBody>
      </p:sp>
      <p:sp>
        <p:nvSpPr>
          <p:cNvPr id="9" name="Title 1">
            <a:extLst>
              <a:ext uri="{FF2B5EF4-FFF2-40B4-BE49-F238E27FC236}">
                <a16:creationId xmlns:a16="http://schemas.microsoft.com/office/drawing/2014/main" id="{07C53915-2336-9B68-8CE0-FD907CA46959}"/>
              </a:ext>
            </a:extLst>
          </p:cNvPr>
          <p:cNvSpPr>
            <a:spLocks noGrp="1"/>
          </p:cNvSpPr>
          <p:nvPr>
            <p:ph type="ctrTitle" hasCustomPrompt="1"/>
          </p:nvPr>
        </p:nvSpPr>
        <p:spPr>
          <a:xfrm>
            <a:off x="5112326" y="2468563"/>
            <a:ext cx="6608619" cy="2380528"/>
          </a:xfrm>
        </p:spPr>
        <p:txBody>
          <a:bodyPr anchor="t" anchorCtr="0">
            <a:noAutofit/>
          </a:bodyPr>
          <a:lstStyle>
            <a:lvl1pPr algn="l">
              <a:spcBef>
                <a:spcPts val="0"/>
              </a:spcBef>
              <a:spcAft>
                <a:spcPts val="0"/>
              </a:spcAft>
              <a:defRPr sz="6000">
                <a:solidFill>
                  <a:schemeClr val="bg1"/>
                </a:solidFill>
              </a:defRPr>
            </a:lvl1pPr>
          </a:lstStyle>
          <a:p>
            <a:r>
              <a:rPr lang="nl-NL"/>
              <a:t>Plaats hier </a:t>
            </a:r>
            <a:br>
              <a:rPr lang="nl-NL"/>
            </a:br>
            <a:r>
              <a:rPr lang="nl-NL"/>
              <a:t>een bekende</a:t>
            </a:r>
            <a:br>
              <a:rPr lang="nl-NL"/>
            </a:br>
            <a:r>
              <a:rPr lang="nl-NL"/>
              <a:t>quote</a:t>
            </a:r>
            <a:endParaRPr lang="en-US"/>
          </a:p>
        </p:txBody>
      </p:sp>
      <p:sp>
        <p:nvSpPr>
          <p:cNvPr id="4" name="Text Placeholder 3">
            <a:extLst>
              <a:ext uri="{FF2B5EF4-FFF2-40B4-BE49-F238E27FC236}">
                <a16:creationId xmlns:a16="http://schemas.microsoft.com/office/drawing/2014/main" id="{DD4D1971-D50F-6299-AA30-AD8417BCAA79}"/>
              </a:ext>
            </a:extLst>
          </p:cNvPr>
          <p:cNvSpPr>
            <a:spLocks noGrp="1"/>
          </p:cNvSpPr>
          <p:nvPr>
            <p:ph type="body" sz="half" idx="31" hasCustomPrompt="1"/>
          </p:nvPr>
        </p:nvSpPr>
        <p:spPr>
          <a:xfrm>
            <a:off x="5112326" y="5380412"/>
            <a:ext cx="2459183" cy="439709"/>
          </a:xfrm>
          <a:solidFill>
            <a:srgbClr val="AE9A64"/>
          </a:solidFill>
        </p:spPr>
        <p:txBody>
          <a:bodyPr wrap="square" lIns="108000" tIns="108000" rIns="108000" bIns="108000" anchor="ctr" anchorCtr="0">
            <a:spAutoFit/>
          </a:bodyPr>
          <a:lstStyle>
            <a:lvl1pPr marL="0" indent="0">
              <a:buNone/>
              <a:defRPr lang="nl-NL" sz="1800" b="1"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lvl="0" indent="0" algn="l" defTabSz="914400" rtl="0" eaLnBrk="1" latinLnBrk="0" hangingPunct="1">
              <a:lnSpc>
                <a:spcPct val="80000"/>
              </a:lnSpc>
              <a:spcBef>
                <a:spcPts val="1000"/>
              </a:spcBef>
              <a:buFontTx/>
              <a:buNone/>
            </a:pPr>
            <a:r>
              <a:rPr lang="nl-NL"/>
              <a:t> auteur van de quote</a:t>
            </a:r>
          </a:p>
        </p:txBody>
      </p:sp>
      <p:sp>
        <p:nvSpPr>
          <p:cNvPr id="5" name="Title 1">
            <a:extLst>
              <a:ext uri="{FF2B5EF4-FFF2-40B4-BE49-F238E27FC236}">
                <a16:creationId xmlns:a16="http://schemas.microsoft.com/office/drawing/2014/main" id="{4AAABF28-9E03-9A22-31CC-E31881C553A4}"/>
              </a:ext>
            </a:extLst>
          </p:cNvPr>
          <p:cNvSpPr txBox="1">
            <a:spLocks/>
          </p:cNvSpPr>
          <p:nvPr userDrawn="1"/>
        </p:nvSpPr>
        <p:spPr>
          <a:xfrm>
            <a:off x="7108660" y="3718921"/>
            <a:ext cx="900545" cy="1197934"/>
          </a:xfrm>
          <a:prstGeom prst="rect">
            <a:avLst/>
          </a:prstGeom>
        </p:spPr>
        <p:txBody>
          <a:bodyPr vert="horz" lIns="0" tIns="0" rIns="0" bIns="0" rtlCol="0" anchor="t" anchorCtr="0">
            <a:noAutofit/>
          </a:bodyPr>
          <a:lstStyle>
            <a:lvl1pPr algn="l" defTabSz="914400" rtl="0" eaLnBrk="1" latinLnBrk="0" hangingPunct="1">
              <a:lnSpc>
                <a:spcPct val="85000"/>
              </a:lnSpc>
              <a:spcBef>
                <a:spcPts val="400"/>
              </a:spcBef>
              <a:spcAft>
                <a:spcPts val="400"/>
              </a:spcAft>
              <a:buNone/>
              <a:defRPr sz="6000" b="1" i="0" kern="1200">
                <a:solidFill>
                  <a:schemeClr val="bg1"/>
                </a:solidFill>
                <a:latin typeface="Arial" panose="020B0604020202020204" pitchFamily="34" charset="0"/>
                <a:ea typeface="+mj-ea"/>
                <a:cs typeface="Arial" panose="020B0604020202020204" pitchFamily="34" charset="0"/>
              </a:defRPr>
            </a:lvl1pPr>
          </a:lstStyle>
          <a:p>
            <a:endParaRPr lang="en-US" sz="20000">
              <a:solidFill>
                <a:srgbClr val="AE9A64"/>
              </a:solidFill>
            </a:endParaRPr>
          </a:p>
        </p:txBody>
      </p:sp>
      <p:sp>
        <p:nvSpPr>
          <p:cNvPr id="14" name="Title 1">
            <a:extLst>
              <a:ext uri="{FF2B5EF4-FFF2-40B4-BE49-F238E27FC236}">
                <a16:creationId xmlns:a16="http://schemas.microsoft.com/office/drawing/2014/main" id="{D78C7ED3-43B1-A57C-39D1-64BF64E07324}"/>
              </a:ext>
            </a:extLst>
          </p:cNvPr>
          <p:cNvSpPr txBox="1">
            <a:spLocks/>
          </p:cNvSpPr>
          <p:nvPr userDrawn="1"/>
        </p:nvSpPr>
        <p:spPr>
          <a:xfrm>
            <a:off x="5112326" y="692696"/>
            <a:ext cx="6608619" cy="2380528"/>
          </a:xfrm>
          <a:prstGeom prst="rect">
            <a:avLst/>
          </a:prstGeom>
        </p:spPr>
        <p:txBody>
          <a:bodyPr vert="horz" lIns="0" tIns="0" rIns="0" bIns="0" rtlCol="0" anchor="t" anchorCtr="0">
            <a:noAutofit/>
          </a:bodyPr>
          <a:lstStyle>
            <a:lvl1pPr algn="l" defTabSz="914400" rtl="0" eaLnBrk="1" latinLnBrk="0" hangingPunct="1">
              <a:lnSpc>
                <a:spcPct val="85000"/>
              </a:lnSpc>
              <a:spcBef>
                <a:spcPts val="0"/>
              </a:spcBef>
              <a:spcAft>
                <a:spcPts val="0"/>
              </a:spcAft>
              <a:buNone/>
              <a:defRPr sz="6000" b="1" i="0" kern="1200">
                <a:solidFill>
                  <a:schemeClr val="bg1"/>
                </a:solidFill>
                <a:latin typeface="Arial" panose="020B0604020202020204" pitchFamily="34" charset="0"/>
                <a:ea typeface="+mj-ea"/>
                <a:cs typeface="Arial" panose="020B0604020202020204" pitchFamily="34" charset="0"/>
              </a:defRPr>
            </a:lvl1pPr>
          </a:lstStyle>
          <a:p>
            <a:endParaRPr lang="en-US"/>
          </a:p>
        </p:txBody>
      </p:sp>
      <p:sp>
        <p:nvSpPr>
          <p:cNvPr id="15" name="Subtitle 2">
            <a:extLst>
              <a:ext uri="{FF2B5EF4-FFF2-40B4-BE49-F238E27FC236}">
                <a16:creationId xmlns:a16="http://schemas.microsoft.com/office/drawing/2014/main" id="{754F2A63-A3BF-5D45-513B-CBA7A998909A}"/>
              </a:ext>
            </a:extLst>
          </p:cNvPr>
          <p:cNvSpPr>
            <a:spLocks noGrp="1"/>
          </p:cNvSpPr>
          <p:nvPr>
            <p:ph type="subTitle" idx="1" hasCustomPrompt="1"/>
          </p:nvPr>
        </p:nvSpPr>
        <p:spPr>
          <a:xfrm>
            <a:off x="3953597" y="1940647"/>
            <a:ext cx="1373476" cy="1294389"/>
          </a:xfrm>
        </p:spPr>
        <p:txBody>
          <a:bodyPr>
            <a:noAutofit/>
          </a:bodyPr>
          <a:lstStyle>
            <a:lvl1pPr marL="0" indent="0" algn="l">
              <a:spcBef>
                <a:spcPts val="400"/>
              </a:spcBef>
              <a:spcAft>
                <a:spcPts val="400"/>
              </a:spcAft>
              <a:buNone/>
              <a:defRPr sz="20000" b="1">
                <a:solidFill>
                  <a:srgbClr val="AE9A6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a:t>
            </a:r>
            <a:endParaRPr lang="en-US"/>
          </a:p>
        </p:txBody>
      </p:sp>
      <p:sp>
        <p:nvSpPr>
          <p:cNvPr id="21" name="Tijdelijke aanduiding voor tekst 20">
            <a:extLst>
              <a:ext uri="{FF2B5EF4-FFF2-40B4-BE49-F238E27FC236}">
                <a16:creationId xmlns:a16="http://schemas.microsoft.com/office/drawing/2014/main" id="{08C7174D-BCE7-B7B0-0EB3-E61836EF9962}"/>
              </a:ext>
            </a:extLst>
          </p:cNvPr>
          <p:cNvSpPr>
            <a:spLocks noGrp="1"/>
          </p:cNvSpPr>
          <p:nvPr>
            <p:ph type="body" sz="quarter" idx="32" hasCustomPrompt="1"/>
          </p:nvPr>
        </p:nvSpPr>
        <p:spPr>
          <a:xfrm>
            <a:off x="7155440" y="4073093"/>
            <a:ext cx="1275051" cy="1163926"/>
          </a:xfrm>
        </p:spPr>
        <p:txBody>
          <a:bodyPr/>
          <a:lstStyle>
            <a:lvl1pPr>
              <a:defRPr sz="20000">
                <a:solidFill>
                  <a:srgbClr val="AE9A64"/>
                </a:solidFill>
              </a:defRPr>
            </a:lvl1pPr>
          </a:lstStyle>
          <a:p>
            <a:r>
              <a:rPr lang="nl-NL"/>
              <a:t>”</a:t>
            </a:r>
            <a:endParaRPr lang="en-US"/>
          </a:p>
        </p:txBody>
      </p:sp>
      <p:pic>
        <p:nvPicPr>
          <p:cNvPr id="8" name="Afbeelding 7">
            <a:extLst>
              <a:ext uri="{FF2B5EF4-FFF2-40B4-BE49-F238E27FC236}">
                <a16:creationId xmlns:a16="http://schemas.microsoft.com/office/drawing/2014/main" id="{78987923-AF92-8DB2-5E4D-A8199BFD9F33}"/>
              </a:ext>
            </a:extLst>
          </p:cNvPr>
          <p:cNvPicPr>
            <a:picLocks noChangeAspect="1"/>
          </p:cNvPicPr>
          <p:nvPr userDrawn="1"/>
        </p:nvPicPr>
        <p:blipFill>
          <a:blip r:embed="rId4"/>
          <a:srcRect/>
          <a:stretch/>
        </p:blipFill>
        <p:spPr>
          <a:xfrm>
            <a:off x="11466095" y="297010"/>
            <a:ext cx="411579" cy="412920"/>
          </a:xfrm>
          <a:prstGeom prst="rect">
            <a:avLst/>
          </a:prstGeom>
        </p:spPr>
      </p:pic>
      <p:pic>
        <p:nvPicPr>
          <p:cNvPr id="10" name="Afbeelding 9" descr="Afbeelding met tekst, schermopname, Lettertype, nummer&#10;&#10;Automatisch gegenereerde beschrijving">
            <a:extLst>
              <a:ext uri="{FF2B5EF4-FFF2-40B4-BE49-F238E27FC236}">
                <a16:creationId xmlns:a16="http://schemas.microsoft.com/office/drawing/2014/main" id="{A7605D49-4998-46D9-6863-11E2845DFECB}"/>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2" name="Tijdelijke aanduiding voor dianummer 14">
            <a:extLst>
              <a:ext uri="{FF2B5EF4-FFF2-40B4-BE49-F238E27FC236}">
                <a16:creationId xmlns:a16="http://schemas.microsoft.com/office/drawing/2014/main" id="{3F291C22-1E29-72E2-9CF0-C89A9EC482FE}"/>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34189073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937"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D69ACB7-8DA7-4AF8-A474-46A1998EDF52}" type="datetimeFigureOut">
              <a:rPr lang="nl-BE" smtClean="0"/>
              <a:t>18/06/2026</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C5EEABA0-D78B-4F9C-9026-5872651F022D}" type="slidenum">
              <a:rPr lang="nl-BE" smtClean="0"/>
              <a:t>‹nr.›</a:t>
            </a:fld>
            <a:endParaRPr lang="nl-BE"/>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553805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D69ACB7-8DA7-4AF8-A474-46A1998EDF52}" type="datetimeFigureOut">
              <a:rPr lang="nl-BE" smtClean="0"/>
              <a:t>18/06/2026</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C5EEABA0-D78B-4F9C-9026-5872651F022D}" type="slidenum">
              <a:rPr lang="nl-BE" smtClean="0"/>
              <a:t>‹nr.›</a:t>
            </a:fld>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8400731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D69ACB7-8DA7-4AF8-A474-46A1998EDF52}" type="datetimeFigureOut">
              <a:rPr lang="nl-BE" smtClean="0"/>
              <a:t>18/06/2026</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C5EEABA0-D78B-4F9C-9026-5872651F022D}" type="slidenum">
              <a:rPr lang="nl-BE" smtClean="0"/>
              <a:t>‹nr.›</a:t>
            </a:fld>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38652866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6D69ACB7-8DA7-4AF8-A474-46A1998EDF52}" type="datetimeFigureOut">
              <a:rPr lang="nl-BE" smtClean="0"/>
              <a:t>18/06/2026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C5EEABA0-D78B-4F9C-9026-5872651F022D}" type="slidenum">
              <a:rPr lang="nl-BE" smtClean="0"/>
              <a:t>‹nr.›</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15791781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6D69ACB7-8DA7-4AF8-A474-46A1998EDF52}" type="datetimeFigureOut">
              <a:rPr lang="nl-BE" smtClean="0"/>
              <a:t>18/06/2026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C5EEABA0-D78B-4F9C-9026-5872651F022D}" type="slidenum">
              <a:rPr lang="nl-BE" smtClean="0"/>
              <a:t>‹nr.›</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3267840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Titel en object">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AA1ACCD-1B90-CB47-98F4-5A02F0EE765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85" r="4412" b="13669"/>
          <a:stretch/>
        </p:blipFill>
        <p:spPr>
          <a:xfrm>
            <a:off x="1826618" y="-1"/>
            <a:ext cx="10365382" cy="6858001"/>
          </a:xfrm>
          <a:prstGeom prst="rect">
            <a:avLst/>
          </a:prstGeom>
        </p:spPr>
      </p:pic>
      <p:sp>
        <p:nvSpPr>
          <p:cNvPr id="15" name="Titel 1">
            <a:extLst>
              <a:ext uri="{FF2B5EF4-FFF2-40B4-BE49-F238E27FC236}">
                <a16:creationId xmlns:a16="http://schemas.microsoft.com/office/drawing/2014/main" id="{D6F550FA-A19D-E64C-A679-7B226D145C62}"/>
              </a:ext>
            </a:extLst>
          </p:cNvPr>
          <p:cNvSpPr>
            <a:spLocks noGrp="1"/>
          </p:cNvSpPr>
          <p:nvPr>
            <p:ph type="ctrTitle" hasCustomPrompt="1"/>
          </p:nvPr>
        </p:nvSpPr>
        <p:spPr>
          <a:xfrm>
            <a:off x="515938" y="1268413"/>
            <a:ext cx="3816780" cy="2064447"/>
          </a:xfrm>
          <a:prstGeom prst="rect">
            <a:avLst/>
          </a:prstGeom>
        </p:spPr>
        <p:txBody>
          <a:bodyPr lIns="0" tIns="0" rIns="0" bIns="0" anchor="t">
            <a:noAutofit/>
          </a:bodyPr>
          <a:lstStyle>
            <a:lvl1pPr algn="l">
              <a:defRPr sz="3500"/>
            </a:lvl1pPr>
          </a:lstStyle>
          <a:p>
            <a:r>
              <a:rPr lang="nl-NL"/>
              <a:t>Klik om </a:t>
            </a:r>
            <a:br>
              <a:rPr lang="nl-NL"/>
            </a:br>
            <a:r>
              <a:rPr lang="nl-NL"/>
              <a:t>de stijl te bewerken</a:t>
            </a:r>
            <a:endParaRPr lang="nl-BE"/>
          </a:p>
        </p:txBody>
      </p:sp>
      <p:sp>
        <p:nvSpPr>
          <p:cNvPr id="16" name="Ondertitel 2">
            <a:extLst>
              <a:ext uri="{FF2B5EF4-FFF2-40B4-BE49-F238E27FC236}">
                <a16:creationId xmlns:a16="http://schemas.microsoft.com/office/drawing/2014/main" id="{91F9B135-8995-8A40-834B-BE2E85FC9AFE}"/>
              </a:ext>
            </a:extLst>
          </p:cNvPr>
          <p:cNvSpPr>
            <a:spLocks noGrp="1"/>
          </p:cNvSpPr>
          <p:nvPr>
            <p:ph type="subTitle" idx="1" hasCustomPrompt="1"/>
          </p:nvPr>
        </p:nvSpPr>
        <p:spPr>
          <a:xfrm>
            <a:off x="515938" y="3429000"/>
            <a:ext cx="4125636" cy="75270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a:p>
            <a:endParaRPr lang="nl-NL"/>
          </a:p>
          <a:p>
            <a:endParaRPr lang="nl-NL"/>
          </a:p>
          <a:p>
            <a:endParaRPr lang="nl-BE"/>
          </a:p>
        </p:txBody>
      </p:sp>
      <p:pic>
        <p:nvPicPr>
          <p:cNvPr id="17" name="Afbeelding 16">
            <a:extLst>
              <a:ext uri="{FF2B5EF4-FFF2-40B4-BE49-F238E27FC236}">
                <a16:creationId xmlns:a16="http://schemas.microsoft.com/office/drawing/2014/main" id="{8823F9B6-F78E-C74D-9285-5E1AB0095A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8559" y="5059318"/>
            <a:ext cx="3607160" cy="972094"/>
          </a:xfrm>
          <a:prstGeom prst="rect">
            <a:avLst/>
          </a:prstGeom>
        </p:spPr>
      </p:pic>
      <p:sp>
        <p:nvSpPr>
          <p:cNvPr id="18" name="Ondertitel 2">
            <a:extLst>
              <a:ext uri="{FF2B5EF4-FFF2-40B4-BE49-F238E27FC236}">
                <a16:creationId xmlns:a16="http://schemas.microsoft.com/office/drawing/2014/main" id="{937FBD40-C70F-B147-9EF3-F1AF11312E5D}"/>
              </a:ext>
            </a:extLst>
          </p:cNvPr>
          <p:cNvSpPr txBox="1">
            <a:spLocks/>
          </p:cNvSpPr>
          <p:nvPr userDrawn="1"/>
        </p:nvSpPr>
        <p:spPr>
          <a:xfrm>
            <a:off x="515939" y="6122504"/>
            <a:ext cx="4665662" cy="477993"/>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nl-NL" sz="1500"/>
              <a:t>Elfde-Liniestraat 24, 3500 Hasselt, </a:t>
            </a:r>
            <a:r>
              <a:rPr lang="nl-NL" sz="1500" err="1"/>
              <a:t>www.pxl.be</a:t>
            </a:r>
            <a:endParaRPr lang="nl-NL" sz="1500"/>
          </a:p>
          <a:p>
            <a:pPr>
              <a:lnSpc>
                <a:spcPct val="100000"/>
              </a:lnSpc>
              <a:spcBef>
                <a:spcPts val="0"/>
              </a:spcBef>
            </a:pPr>
            <a:endParaRPr lang="nl-NL" sz="2000"/>
          </a:p>
        </p:txBody>
      </p:sp>
    </p:spTree>
    <p:extLst>
      <p:ext uri="{BB962C8B-B14F-4D97-AF65-F5344CB8AC3E}">
        <p14:creationId xmlns:p14="http://schemas.microsoft.com/office/powerpoint/2010/main" val="3733928488"/>
      </p:ext>
    </p:extLst>
  </p:cSld>
  <p:clrMapOvr>
    <a:masterClrMapping/>
  </p:clrMapOvr>
  <p:extLst>
    <p:ext uri="{DCECCB84-F9BA-43D5-87BE-67443E8EF086}">
      <p15:sldGuideLst xmlns:p15="http://schemas.microsoft.com/office/powerpoint/2012/main">
        <p15:guide id="1" pos="3840">
          <p15:clr>
            <a:srgbClr val="FBAE40"/>
          </p15:clr>
        </p15:guide>
        <p15:guide id="2" pos="4294">
          <p15:clr>
            <a:srgbClr val="FBAE40"/>
          </p15:clr>
        </p15:guide>
        <p15:guide id="3" pos="193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_Afbeelding(R)">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6E2E0CE-4B88-665D-80F8-6D2CE4D7B1B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3375440" cy="2615927"/>
          </a:xfrm>
          <a:prstGeom prst="rect">
            <a:avLst/>
          </a:prstGeom>
        </p:spPr>
      </p:pic>
      <p:pic>
        <p:nvPicPr>
          <p:cNvPr id="9" name="Afbeelding 8">
            <a:extLst>
              <a:ext uri="{FF2B5EF4-FFF2-40B4-BE49-F238E27FC236}">
                <a16:creationId xmlns:a16="http://schemas.microsoft.com/office/drawing/2014/main" id="{B27EF9B6-AA36-B76D-626B-9492D68CCEC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9725404" y="4186794"/>
            <a:ext cx="2466596" cy="2671206"/>
          </a:xfrm>
          <a:prstGeom prst="rect">
            <a:avLst/>
          </a:prstGeom>
        </p:spPr>
      </p:pic>
      <p:sp>
        <p:nvSpPr>
          <p:cNvPr id="3" name="Rechthoek 2">
            <a:extLst>
              <a:ext uri="{FF2B5EF4-FFF2-40B4-BE49-F238E27FC236}">
                <a16:creationId xmlns:a16="http://schemas.microsoft.com/office/drawing/2014/main" id="{FCEADE2A-AA50-DD04-0705-A0F683C890B1}"/>
              </a:ext>
            </a:extLst>
          </p:cNvPr>
          <p:cNvSpPr/>
          <p:nvPr userDrawn="1"/>
        </p:nvSpPr>
        <p:spPr>
          <a:xfrm>
            <a:off x="0" y="2468034"/>
            <a:ext cx="12192000" cy="3697817"/>
          </a:xfrm>
          <a:prstGeom prst="rect">
            <a:avLst/>
          </a:prstGeom>
          <a:solidFill>
            <a:srgbClr val="AE9A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200"/>
          </a:p>
        </p:txBody>
      </p:sp>
      <p:pic>
        <p:nvPicPr>
          <p:cNvPr id="5" name="Afbeelding 4">
            <a:extLst>
              <a:ext uri="{FF2B5EF4-FFF2-40B4-BE49-F238E27FC236}">
                <a16:creationId xmlns:a16="http://schemas.microsoft.com/office/drawing/2014/main" id="{C6F349AC-985F-5582-D8CC-AE0FDCFCCFBF}"/>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flipH="1">
            <a:off x="0" y="2468034"/>
            <a:ext cx="7657181" cy="3697817"/>
          </a:xfrm>
          <a:prstGeom prst="rect">
            <a:avLst/>
          </a:prstGeom>
        </p:spPr>
      </p:pic>
      <p:sp>
        <p:nvSpPr>
          <p:cNvPr id="21" name="Picture Placeholder 2">
            <a:extLst>
              <a:ext uri="{FF2B5EF4-FFF2-40B4-BE49-F238E27FC236}">
                <a16:creationId xmlns:a16="http://schemas.microsoft.com/office/drawing/2014/main" id="{3F7A0E85-1C07-227E-C228-63DFB46598AF}"/>
              </a:ext>
            </a:extLst>
          </p:cNvPr>
          <p:cNvSpPr>
            <a:spLocks noGrp="1" noChangeAspect="1"/>
          </p:cNvSpPr>
          <p:nvPr>
            <p:ph type="pic" idx="12" hasCustomPrompt="1"/>
          </p:nvPr>
        </p:nvSpPr>
        <p:spPr>
          <a:xfrm>
            <a:off x="5039784" y="2468034"/>
            <a:ext cx="7152216" cy="3697817"/>
          </a:xfrm>
          <a:solidFill>
            <a:schemeClr val="bg1">
              <a:lumMod val="95000"/>
            </a:schemeClr>
          </a:solid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7" name="Tijdelijke aanduiding voor tekst 2">
            <a:extLst>
              <a:ext uri="{FF2B5EF4-FFF2-40B4-BE49-F238E27FC236}">
                <a16:creationId xmlns:a16="http://schemas.microsoft.com/office/drawing/2014/main" id="{1974015B-545D-FFF5-E048-3A340C180768}"/>
              </a:ext>
            </a:extLst>
          </p:cNvPr>
          <p:cNvSpPr>
            <a:spLocks noGrp="1"/>
          </p:cNvSpPr>
          <p:nvPr>
            <p:ph type="body" idx="41" hasCustomPrompt="1"/>
          </p:nvPr>
        </p:nvSpPr>
        <p:spPr>
          <a:xfrm>
            <a:off x="670984" y="1028700"/>
            <a:ext cx="10849504" cy="960438"/>
          </a:xfrm>
        </p:spPr>
        <p:txBody>
          <a:bodyPr anchor="t" anchorCtr="0">
            <a:noAutofit/>
          </a:bodyPr>
          <a:lstStyle>
            <a:lvl1pPr marL="0" indent="0">
              <a:spcBef>
                <a:spcPts val="0"/>
              </a:spcBef>
              <a:buNone/>
              <a:defRPr sz="4500">
                <a:solidFill>
                  <a:schemeClr val="tx1"/>
                </a:solidFill>
              </a:defRPr>
            </a:lvl1pPr>
            <a:lvl2pPr marL="609570" indent="0">
              <a:buNone/>
              <a:defRPr sz="2667">
                <a:solidFill>
                  <a:schemeClr val="tx1">
                    <a:tint val="82000"/>
                  </a:schemeClr>
                </a:solidFill>
              </a:defRPr>
            </a:lvl2pPr>
            <a:lvl3pPr marL="1219139" indent="0">
              <a:buNone/>
              <a:defRPr sz="2400">
                <a:solidFill>
                  <a:schemeClr val="tx1">
                    <a:tint val="82000"/>
                  </a:schemeClr>
                </a:solidFill>
              </a:defRPr>
            </a:lvl3pPr>
            <a:lvl4pPr marL="1828709" indent="0">
              <a:buNone/>
              <a:defRPr sz="2133">
                <a:solidFill>
                  <a:schemeClr val="tx1">
                    <a:tint val="82000"/>
                  </a:schemeClr>
                </a:solidFill>
              </a:defRPr>
            </a:lvl4pPr>
            <a:lvl5pPr marL="2438278" indent="0">
              <a:buNone/>
              <a:defRPr sz="2133">
                <a:solidFill>
                  <a:schemeClr val="tx1">
                    <a:tint val="82000"/>
                  </a:schemeClr>
                </a:solidFill>
              </a:defRPr>
            </a:lvl5pPr>
            <a:lvl6pPr marL="3047848" indent="0">
              <a:buNone/>
              <a:defRPr sz="2133">
                <a:solidFill>
                  <a:schemeClr val="tx1">
                    <a:tint val="82000"/>
                  </a:schemeClr>
                </a:solidFill>
              </a:defRPr>
            </a:lvl6pPr>
            <a:lvl7pPr marL="3657417" indent="0">
              <a:buNone/>
              <a:defRPr sz="2133">
                <a:solidFill>
                  <a:schemeClr val="tx1">
                    <a:tint val="82000"/>
                  </a:schemeClr>
                </a:solidFill>
              </a:defRPr>
            </a:lvl7pPr>
            <a:lvl8pPr marL="4266987" indent="0">
              <a:buNone/>
              <a:defRPr sz="2133">
                <a:solidFill>
                  <a:schemeClr val="tx1">
                    <a:tint val="82000"/>
                  </a:schemeClr>
                </a:solidFill>
              </a:defRPr>
            </a:lvl8pPr>
            <a:lvl9pPr marL="4876557" indent="0">
              <a:buNone/>
              <a:defRPr sz="2133">
                <a:solidFill>
                  <a:schemeClr val="tx1">
                    <a:tint val="82000"/>
                  </a:schemeClr>
                </a:solidFill>
              </a:defRPr>
            </a:lvl9pPr>
          </a:lstStyle>
          <a:p>
            <a:pPr marL="0" marR="0" lvl="0" indent="0" algn="l" defTabSz="914377" rtl="0" eaLnBrk="1" fontAlgn="auto" latinLnBrk="0" hangingPunct="1">
              <a:lnSpc>
                <a:spcPct val="80000"/>
              </a:lnSpc>
              <a:spcBef>
                <a:spcPts val="1000"/>
              </a:spcBef>
              <a:spcAft>
                <a:spcPts val="0"/>
              </a:spcAft>
              <a:buClrTx/>
              <a:buSzTx/>
              <a:buFontTx/>
              <a:buNone/>
              <a:tabLst/>
              <a:defRPr/>
            </a:pPr>
            <a:r>
              <a:rPr lang="nl-NL"/>
              <a:t>Plaats hier je titel</a:t>
            </a:r>
          </a:p>
          <a:p>
            <a:pPr marL="0" marR="0" lvl="0" indent="0" algn="l" defTabSz="914377" rtl="0" eaLnBrk="1" fontAlgn="auto" latinLnBrk="0" hangingPunct="1">
              <a:lnSpc>
                <a:spcPct val="80000"/>
              </a:lnSpc>
              <a:spcBef>
                <a:spcPts val="1000"/>
              </a:spcBef>
              <a:spcAft>
                <a:spcPts val="0"/>
              </a:spcAft>
              <a:buClrTx/>
              <a:buSzTx/>
              <a:buFontTx/>
              <a:buNone/>
              <a:tabLst/>
              <a:defRPr/>
            </a:pPr>
            <a:endParaRPr lang="nl-NL"/>
          </a:p>
        </p:txBody>
      </p:sp>
      <p:sp>
        <p:nvSpPr>
          <p:cNvPr id="8" name="Text Placeholder 3">
            <a:extLst>
              <a:ext uri="{FF2B5EF4-FFF2-40B4-BE49-F238E27FC236}">
                <a16:creationId xmlns:a16="http://schemas.microsoft.com/office/drawing/2014/main" id="{C15AC6AC-E44E-B09C-93E6-4D4E6E24698F}"/>
              </a:ext>
            </a:extLst>
          </p:cNvPr>
          <p:cNvSpPr>
            <a:spLocks noGrp="1"/>
          </p:cNvSpPr>
          <p:nvPr>
            <p:ph type="body" sz="half" idx="32" hasCustomPrompt="1"/>
          </p:nvPr>
        </p:nvSpPr>
        <p:spPr>
          <a:xfrm>
            <a:off x="671515" y="4651513"/>
            <a:ext cx="3921207" cy="1063487"/>
          </a:xfrm>
        </p:spPr>
        <p:txBody>
          <a:bodyPr anchor="b" anchorCtr="0"/>
          <a:lstStyle>
            <a:lvl1pPr marL="0" indent="0" algn="r">
              <a:buNone/>
              <a:defRPr lang="nl-NL" sz="4000" b="1" i="0" kern="1200" dirty="0" smtClean="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aantal</a:t>
            </a:r>
          </a:p>
        </p:txBody>
      </p:sp>
      <p:pic>
        <p:nvPicPr>
          <p:cNvPr id="2" name="Afbeelding 1">
            <a:extLst>
              <a:ext uri="{FF2B5EF4-FFF2-40B4-BE49-F238E27FC236}">
                <a16:creationId xmlns:a16="http://schemas.microsoft.com/office/drawing/2014/main" id="{E0899DB7-5624-0447-8BC7-219401C7286C}"/>
              </a:ext>
            </a:extLst>
          </p:cNvPr>
          <p:cNvPicPr>
            <a:picLocks noChangeAspect="1"/>
          </p:cNvPicPr>
          <p:nvPr userDrawn="1"/>
        </p:nvPicPr>
        <p:blipFill>
          <a:blip r:embed="rId5"/>
          <a:srcRect/>
          <a:stretch/>
        </p:blipFill>
        <p:spPr>
          <a:xfrm>
            <a:off x="11466095" y="297010"/>
            <a:ext cx="411579" cy="412920"/>
          </a:xfrm>
          <a:prstGeom prst="rect">
            <a:avLst/>
          </a:prstGeom>
        </p:spPr>
      </p:pic>
      <p:pic>
        <p:nvPicPr>
          <p:cNvPr id="4" name="Afbeelding 3">
            <a:extLst>
              <a:ext uri="{FF2B5EF4-FFF2-40B4-BE49-F238E27FC236}">
                <a16:creationId xmlns:a16="http://schemas.microsoft.com/office/drawing/2014/main" id="{990165FF-0DEB-6664-73F4-017DA74694A1}"/>
              </a:ext>
            </a:extLst>
          </p:cNvPr>
          <p:cNvPicPr>
            <a:picLocks noChangeAspect="1"/>
          </p:cNvPicPr>
          <p:nvPr userDrawn="1"/>
        </p:nvPicPr>
        <p:blipFill>
          <a:blip r:embed="rId6"/>
          <a:srcRect/>
          <a:stretch/>
        </p:blipFill>
        <p:spPr>
          <a:xfrm>
            <a:off x="-1856477" y="3995437"/>
            <a:ext cx="1646953" cy="2862562"/>
          </a:xfrm>
          <a:prstGeom prst="rect">
            <a:avLst/>
          </a:prstGeom>
        </p:spPr>
      </p:pic>
      <p:pic>
        <p:nvPicPr>
          <p:cNvPr id="10" name="Afbeelding 9" descr="Afbeelding met tekst, schermopname, Lettertype, nummer&#10;&#10;Automatisch gegenereerde beschrijving">
            <a:extLst>
              <a:ext uri="{FF2B5EF4-FFF2-40B4-BE49-F238E27FC236}">
                <a16:creationId xmlns:a16="http://schemas.microsoft.com/office/drawing/2014/main" id="{15F770D1-7201-AB19-7423-B935B5A0CCD1}"/>
              </a:ext>
            </a:extLst>
          </p:cNvPr>
          <p:cNvPicPr>
            <a:picLocks noChangeAspect="1"/>
          </p:cNvPicPr>
          <p:nvPr userDrawn="1"/>
        </p:nvPicPr>
        <p:blipFill>
          <a:blip r:embed="rId7"/>
          <a:srcRect l="620" t="403" r="2001" b="607"/>
          <a:stretch/>
        </p:blipFill>
        <p:spPr>
          <a:xfrm>
            <a:off x="-1848824" y="791232"/>
            <a:ext cx="1643669" cy="3109661"/>
          </a:xfrm>
          <a:prstGeom prst="rect">
            <a:avLst/>
          </a:prstGeom>
        </p:spPr>
      </p:pic>
      <p:sp>
        <p:nvSpPr>
          <p:cNvPr id="11" name="Tijdelijke aanduiding voor dianummer 14">
            <a:extLst>
              <a:ext uri="{FF2B5EF4-FFF2-40B4-BE49-F238E27FC236}">
                <a16:creationId xmlns:a16="http://schemas.microsoft.com/office/drawing/2014/main" id="{B3DA7F1F-D870-6BE4-F58B-1BAE92C45A1F}"/>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4140626239"/>
      </p:ext>
    </p:extLst>
  </p:cSld>
  <p:clrMapOvr>
    <a:masterClrMapping/>
  </p:clrMapOvr>
  <p:extLst>
    <p:ext uri="{DCECCB84-F9BA-43D5-87BE-67443E8EF086}">
      <p15:sldGuideLst xmlns:p15="http://schemas.microsoft.com/office/powerpoint/2012/main">
        <p15:guide id="1" pos="1784">
          <p15:clr>
            <a:srgbClr val="FBAE40"/>
          </p15:clr>
        </p15:guide>
        <p15:guide id="2" pos="3175">
          <p15:clr>
            <a:srgbClr val="FBAE40"/>
          </p15:clr>
        </p15:guide>
        <p15:guide id="3" pos="4565">
          <p15:clr>
            <a:srgbClr val="FBAE40"/>
          </p15:clr>
        </p15:guide>
        <p15:guide id="4" pos="595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L) Afbeelding(R)">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56417C69-8059-9CA4-0E64-F95F7D69298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3375440" cy="2615927"/>
          </a:xfrm>
          <a:prstGeom prst="rect">
            <a:avLst/>
          </a:prstGeom>
        </p:spPr>
      </p:pic>
      <p:sp>
        <p:nvSpPr>
          <p:cNvPr id="9" name="Picture Placeholder 2">
            <a:extLst>
              <a:ext uri="{FF2B5EF4-FFF2-40B4-BE49-F238E27FC236}">
                <a16:creationId xmlns:a16="http://schemas.microsoft.com/office/drawing/2014/main" id="{99398034-66A3-5E10-FDBF-EC8D13384383}"/>
              </a:ext>
            </a:extLst>
          </p:cNvPr>
          <p:cNvSpPr>
            <a:spLocks noGrp="1" noChangeAspect="1"/>
          </p:cNvSpPr>
          <p:nvPr>
            <p:ph type="pic" idx="14" hasCustomPrompt="1"/>
          </p:nvPr>
        </p:nvSpPr>
        <p:spPr>
          <a:xfrm>
            <a:off x="6096000" y="0"/>
            <a:ext cx="6096000" cy="6858000"/>
          </a:xfrm>
          <a:noFill/>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2" name="Title 1"/>
          <p:cNvSpPr>
            <a:spLocks noGrp="1"/>
          </p:cNvSpPr>
          <p:nvPr>
            <p:ph type="title" hasCustomPrompt="1"/>
          </p:nvPr>
        </p:nvSpPr>
        <p:spPr>
          <a:xfrm>
            <a:off x="670985" y="1028701"/>
            <a:ext cx="5425015" cy="1138029"/>
          </a:xfrm>
        </p:spPr>
        <p:txBody>
          <a:bodyPr/>
          <a:lstStyle>
            <a:lvl1pPr>
              <a:spcBef>
                <a:spcPts val="300"/>
              </a:spcBef>
              <a:spcAft>
                <a:spcPts val="300"/>
              </a:spcAft>
              <a:defRPr/>
            </a:lvl1pPr>
          </a:lstStyle>
          <a:p>
            <a:r>
              <a:rPr lang="nl-NL"/>
              <a:t>Plaats hier je titel</a:t>
            </a:r>
            <a:endParaRPr lang="en-US"/>
          </a:p>
        </p:txBody>
      </p:sp>
      <p:sp>
        <p:nvSpPr>
          <p:cNvPr id="3" name="Content Placeholder 2"/>
          <p:cNvSpPr>
            <a:spLocks noGrp="1"/>
          </p:cNvSpPr>
          <p:nvPr>
            <p:ph sz="half" idx="1" hasCustomPrompt="1"/>
          </p:nvPr>
        </p:nvSpPr>
        <p:spPr>
          <a:xfrm>
            <a:off x="670984" y="2468033"/>
            <a:ext cx="4884990" cy="3697819"/>
          </a:xfrm>
        </p:spPr>
        <p:txBody>
          <a:bodyPr/>
          <a:lstStyle>
            <a:lvl1pPr>
              <a:lnSpc>
                <a:spcPct val="85000"/>
              </a:lnSpc>
              <a:spcBef>
                <a:spcPts val="300"/>
              </a:spcBef>
              <a:spcAft>
                <a:spcPts val="300"/>
              </a:spcAft>
              <a:defRPr sz="3000"/>
            </a:lvl1pPr>
            <a:lvl5pPr>
              <a:lnSpc>
                <a:spcPct val="85000"/>
              </a:lnSpc>
              <a:spcBef>
                <a:spcPts val="300"/>
              </a:spcBef>
              <a:spcAft>
                <a:spcPts val="300"/>
              </a:spcAft>
              <a:defRPr/>
            </a:lvl5pPr>
          </a:lstStyle>
          <a:p>
            <a:pPr lvl="0"/>
            <a:r>
              <a:rPr lang="nl-NL"/>
              <a:t>Subtitel 1</a:t>
            </a:r>
          </a:p>
          <a:p>
            <a:pPr lvl="4"/>
            <a:r>
              <a:rPr lang="nl-NL"/>
              <a:t>Leestekst</a:t>
            </a:r>
            <a:endParaRPr lang="en-US"/>
          </a:p>
        </p:txBody>
      </p:sp>
      <p:sp>
        <p:nvSpPr>
          <p:cNvPr id="4" name="Text Placeholder 3">
            <a:extLst>
              <a:ext uri="{FF2B5EF4-FFF2-40B4-BE49-F238E27FC236}">
                <a16:creationId xmlns:a16="http://schemas.microsoft.com/office/drawing/2014/main" id="{B3241DF0-97E0-17FE-E468-FCADD938254C}"/>
              </a:ext>
            </a:extLst>
          </p:cNvPr>
          <p:cNvSpPr>
            <a:spLocks noGrp="1"/>
          </p:cNvSpPr>
          <p:nvPr>
            <p:ph type="body" sz="half" idx="31" hasCustomPrompt="1"/>
          </p:nvPr>
        </p:nvSpPr>
        <p:spPr>
          <a:xfrm>
            <a:off x="670985" y="-15345"/>
            <a:ext cx="2161115" cy="672571"/>
          </a:xfrm>
          <a:solidFill>
            <a:srgbClr val="AE9A64"/>
          </a:solidFill>
        </p:spPr>
        <p:txBody>
          <a:bodyPr wrap="square" lIns="72000" tIns="396000" rIns="72000" bIns="0" anchor="b" anchorCtr="0">
            <a:noAutofit/>
          </a:bodyPr>
          <a:lstStyle>
            <a:lvl1pPr marL="0" indent="0">
              <a:buNone/>
              <a:defRPr lang="nl-NL" sz="1800" b="1"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TITEL</a:t>
            </a:r>
          </a:p>
        </p:txBody>
      </p:sp>
      <p:pic>
        <p:nvPicPr>
          <p:cNvPr id="5" name="Afbeelding 4">
            <a:extLst>
              <a:ext uri="{FF2B5EF4-FFF2-40B4-BE49-F238E27FC236}">
                <a16:creationId xmlns:a16="http://schemas.microsoft.com/office/drawing/2014/main" id="{BD2AE421-DBF2-9A7B-55FE-B0CE071C5242}"/>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7" name="Afbeelding 6">
            <a:extLst>
              <a:ext uri="{FF2B5EF4-FFF2-40B4-BE49-F238E27FC236}">
                <a16:creationId xmlns:a16="http://schemas.microsoft.com/office/drawing/2014/main" id="{885CE77F-4410-C01D-773C-80DA7476B4B1}"/>
              </a:ext>
            </a:extLst>
          </p:cNvPr>
          <p:cNvPicPr>
            <a:picLocks noChangeAspect="1"/>
          </p:cNvPicPr>
          <p:nvPr userDrawn="1"/>
        </p:nvPicPr>
        <p:blipFill>
          <a:blip r:embed="rId4"/>
          <a:srcRect/>
          <a:stretch/>
        </p:blipFill>
        <p:spPr>
          <a:xfrm>
            <a:off x="-1856477" y="3995437"/>
            <a:ext cx="1646953" cy="2862562"/>
          </a:xfrm>
          <a:prstGeom prst="rect">
            <a:avLst/>
          </a:prstGeom>
        </p:spPr>
      </p:pic>
      <p:pic>
        <p:nvPicPr>
          <p:cNvPr id="8" name="Afbeelding 7" descr="Afbeelding met tekst, schermopname, Lettertype, nummer&#10;&#10;Automatisch gegenereerde beschrijving">
            <a:extLst>
              <a:ext uri="{FF2B5EF4-FFF2-40B4-BE49-F238E27FC236}">
                <a16:creationId xmlns:a16="http://schemas.microsoft.com/office/drawing/2014/main" id="{C5B6F1BD-0C12-1F0A-2C25-6AE3ED16622C}"/>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6" name="Tijdelijke aanduiding voor dianummer 14">
            <a:extLst>
              <a:ext uri="{FF2B5EF4-FFF2-40B4-BE49-F238E27FC236}">
                <a16:creationId xmlns:a16="http://schemas.microsoft.com/office/drawing/2014/main" id="{EF9A8CA0-CC22-4737-B7C4-8891DF3CEDA3}"/>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4096615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kst(L) Afbeelding(R)">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56417C69-8059-9CA4-0E64-F95F7D69298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3375440" cy="2615927"/>
          </a:xfrm>
          <a:prstGeom prst="rect">
            <a:avLst/>
          </a:prstGeom>
        </p:spPr>
      </p:pic>
      <p:sp>
        <p:nvSpPr>
          <p:cNvPr id="2" name="Title 1"/>
          <p:cNvSpPr>
            <a:spLocks noGrp="1"/>
          </p:cNvSpPr>
          <p:nvPr>
            <p:ph type="title" hasCustomPrompt="1"/>
          </p:nvPr>
        </p:nvSpPr>
        <p:spPr>
          <a:xfrm>
            <a:off x="670985" y="1028701"/>
            <a:ext cx="5425015" cy="1138029"/>
          </a:xfrm>
        </p:spPr>
        <p:txBody>
          <a:bodyPr/>
          <a:lstStyle>
            <a:lvl1pPr>
              <a:spcBef>
                <a:spcPts val="300"/>
              </a:spcBef>
              <a:spcAft>
                <a:spcPts val="300"/>
              </a:spcAft>
              <a:defRPr/>
            </a:lvl1pPr>
          </a:lstStyle>
          <a:p>
            <a:r>
              <a:rPr lang="nl-NL"/>
              <a:t>Plaats hier je titel</a:t>
            </a:r>
            <a:endParaRPr lang="en-US"/>
          </a:p>
        </p:txBody>
      </p:sp>
      <p:sp>
        <p:nvSpPr>
          <p:cNvPr id="4" name="Text Placeholder 3">
            <a:extLst>
              <a:ext uri="{FF2B5EF4-FFF2-40B4-BE49-F238E27FC236}">
                <a16:creationId xmlns:a16="http://schemas.microsoft.com/office/drawing/2014/main" id="{B3241DF0-97E0-17FE-E468-FCADD938254C}"/>
              </a:ext>
            </a:extLst>
          </p:cNvPr>
          <p:cNvSpPr>
            <a:spLocks noGrp="1"/>
          </p:cNvSpPr>
          <p:nvPr>
            <p:ph type="body" sz="half" idx="31" hasCustomPrompt="1"/>
          </p:nvPr>
        </p:nvSpPr>
        <p:spPr>
          <a:xfrm>
            <a:off x="670985" y="-15345"/>
            <a:ext cx="2161115" cy="672571"/>
          </a:xfrm>
          <a:solidFill>
            <a:srgbClr val="AE9A64"/>
          </a:solidFill>
        </p:spPr>
        <p:txBody>
          <a:bodyPr wrap="square" lIns="72000" tIns="396000" rIns="72000" bIns="0" anchor="b" anchorCtr="0">
            <a:noAutofit/>
          </a:bodyPr>
          <a:lstStyle>
            <a:lvl1pPr marL="0" indent="0">
              <a:buNone/>
              <a:defRPr lang="nl-NL" sz="1800" b="1" i="0" kern="1200" dirty="0">
                <a:solidFill>
                  <a:schemeClr val="bg1"/>
                </a:solidFill>
                <a:latin typeface="Arial" panose="020B0604020202020204" pitchFamily="34" charset="0"/>
                <a:ea typeface="+mj-ea"/>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TITEL</a:t>
            </a:r>
          </a:p>
        </p:txBody>
      </p:sp>
      <p:pic>
        <p:nvPicPr>
          <p:cNvPr id="5" name="Afbeelding 4">
            <a:extLst>
              <a:ext uri="{FF2B5EF4-FFF2-40B4-BE49-F238E27FC236}">
                <a16:creationId xmlns:a16="http://schemas.microsoft.com/office/drawing/2014/main" id="{BD2AE421-DBF2-9A7B-55FE-B0CE071C5242}"/>
              </a:ext>
            </a:extLst>
          </p:cNvPr>
          <p:cNvPicPr>
            <a:picLocks noChangeAspect="1"/>
          </p:cNvPicPr>
          <p:nvPr userDrawn="1"/>
        </p:nvPicPr>
        <p:blipFill>
          <a:blip r:embed="rId3"/>
          <a:srcRect/>
          <a:stretch/>
        </p:blipFill>
        <p:spPr>
          <a:xfrm>
            <a:off x="11466095" y="297010"/>
            <a:ext cx="411579" cy="412920"/>
          </a:xfrm>
          <a:prstGeom prst="rect">
            <a:avLst/>
          </a:prstGeom>
        </p:spPr>
      </p:pic>
      <p:pic>
        <p:nvPicPr>
          <p:cNvPr id="7" name="Afbeelding 6">
            <a:extLst>
              <a:ext uri="{FF2B5EF4-FFF2-40B4-BE49-F238E27FC236}">
                <a16:creationId xmlns:a16="http://schemas.microsoft.com/office/drawing/2014/main" id="{885CE77F-4410-C01D-773C-80DA7476B4B1}"/>
              </a:ext>
            </a:extLst>
          </p:cNvPr>
          <p:cNvPicPr>
            <a:picLocks noChangeAspect="1"/>
          </p:cNvPicPr>
          <p:nvPr userDrawn="1"/>
        </p:nvPicPr>
        <p:blipFill>
          <a:blip r:embed="rId4"/>
          <a:srcRect/>
          <a:stretch/>
        </p:blipFill>
        <p:spPr>
          <a:xfrm>
            <a:off x="-1856477" y="3995437"/>
            <a:ext cx="1646953" cy="2862562"/>
          </a:xfrm>
          <a:prstGeom prst="rect">
            <a:avLst/>
          </a:prstGeom>
        </p:spPr>
      </p:pic>
      <p:pic>
        <p:nvPicPr>
          <p:cNvPr id="8" name="Afbeelding 7" descr="Afbeelding met tekst, schermopname, Lettertype, nummer&#10;&#10;Automatisch gegenereerde beschrijving">
            <a:extLst>
              <a:ext uri="{FF2B5EF4-FFF2-40B4-BE49-F238E27FC236}">
                <a16:creationId xmlns:a16="http://schemas.microsoft.com/office/drawing/2014/main" id="{C5B6F1BD-0C12-1F0A-2C25-6AE3ED16622C}"/>
              </a:ext>
            </a:extLst>
          </p:cNvPr>
          <p:cNvPicPr>
            <a:picLocks noChangeAspect="1"/>
          </p:cNvPicPr>
          <p:nvPr userDrawn="1"/>
        </p:nvPicPr>
        <p:blipFill>
          <a:blip r:embed="rId5"/>
          <a:srcRect l="620" t="403" r="2001" b="607"/>
          <a:stretch/>
        </p:blipFill>
        <p:spPr>
          <a:xfrm>
            <a:off x="-1848824" y="791232"/>
            <a:ext cx="1643669" cy="3109661"/>
          </a:xfrm>
          <a:prstGeom prst="rect">
            <a:avLst/>
          </a:prstGeom>
        </p:spPr>
      </p:pic>
      <p:sp>
        <p:nvSpPr>
          <p:cNvPr id="6" name="Tijdelijke aanduiding voor dianummer 14">
            <a:extLst>
              <a:ext uri="{FF2B5EF4-FFF2-40B4-BE49-F238E27FC236}">
                <a16:creationId xmlns:a16="http://schemas.microsoft.com/office/drawing/2014/main" id="{EF9A8CA0-CC22-4737-B7C4-8891DF3CEDA3}"/>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
        <p:nvSpPr>
          <p:cNvPr id="10" name="Content Placeholder 2">
            <a:extLst>
              <a:ext uri="{FF2B5EF4-FFF2-40B4-BE49-F238E27FC236}">
                <a16:creationId xmlns:a16="http://schemas.microsoft.com/office/drawing/2014/main" id="{DFD23C00-A4E3-CDBC-7C4E-BCCA6CC904B0}"/>
              </a:ext>
            </a:extLst>
          </p:cNvPr>
          <p:cNvSpPr>
            <a:spLocks noGrp="1"/>
          </p:cNvSpPr>
          <p:nvPr>
            <p:ph idx="1" hasCustomPrompt="1"/>
          </p:nvPr>
        </p:nvSpPr>
        <p:spPr>
          <a:xfrm>
            <a:off x="671513" y="2468035"/>
            <a:ext cx="10848975" cy="3697815"/>
          </a:xfrm>
        </p:spPr>
        <p:txBody>
          <a:bodyPr/>
          <a:lstStyle>
            <a:lvl1pPr>
              <a:lnSpc>
                <a:spcPct val="85000"/>
              </a:lnSpc>
              <a:spcBef>
                <a:spcPts val="300"/>
              </a:spcBef>
              <a:spcAft>
                <a:spcPts val="300"/>
              </a:spcAft>
              <a:defRPr sz="3000">
                <a:solidFill>
                  <a:schemeClr val="tx1"/>
                </a:solidFill>
              </a:defRPr>
            </a:lvl1pPr>
            <a:lvl2pPr>
              <a:lnSpc>
                <a:spcPct val="85000"/>
              </a:lnSpc>
              <a:spcBef>
                <a:spcPts val="300"/>
              </a:spcBef>
              <a:spcAft>
                <a:spcPts val="300"/>
              </a:spcAft>
              <a:defRPr>
                <a:solidFill>
                  <a:srgbClr val="AE9A64"/>
                </a:solidFill>
              </a:defRPr>
            </a:lvl2pPr>
            <a:lvl3pPr>
              <a:lnSpc>
                <a:spcPct val="85000"/>
              </a:lnSpc>
              <a:spcBef>
                <a:spcPts val="300"/>
              </a:spcBef>
              <a:spcAft>
                <a:spcPts val="300"/>
              </a:spcAft>
              <a:defRPr>
                <a:solidFill>
                  <a:schemeClr val="tx1"/>
                </a:solidFill>
              </a:defRPr>
            </a:lvl3pPr>
            <a:lvl4pPr>
              <a:lnSpc>
                <a:spcPct val="85000"/>
              </a:lnSpc>
              <a:spcBef>
                <a:spcPts val="300"/>
              </a:spcBef>
              <a:spcAft>
                <a:spcPts val="300"/>
              </a:spcAft>
              <a:defRPr>
                <a:solidFill>
                  <a:schemeClr val="tx1"/>
                </a:solidFill>
              </a:defRPr>
            </a:lvl4pPr>
            <a:lvl5pPr>
              <a:lnSpc>
                <a:spcPct val="85000"/>
              </a:lnSpc>
              <a:spcBef>
                <a:spcPts val="300"/>
              </a:spcBef>
              <a:spcAft>
                <a:spcPts val="300"/>
              </a:spcAft>
              <a:defRPr>
                <a:solidFill>
                  <a:schemeClr val="tx1"/>
                </a:solidFill>
              </a:defRPr>
            </a:lvl5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spTree>
    <p:extLst>
      <p:ext uri="{BB962C8B-B14F-4D97-AF65-F5344CB8AC3E}">
        <p14:creationId xmlns:p14="http://schemas.microsoft.com/office/powerpoint/2010/main" val="2933019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L) Afbeelding(R) Zwar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01CAE6C-B6F2-7F84-A336-9D24149A4B8F}"/>
              </a:ext>
            </a:extLst>
          </p:cNvPr>
          <p:cNvSpPr/>
          <p:nvPr userDrawn="1"/>
        </p:nvSpPr>
        <p:spPr>
          <a:xfrm>
            <a:off x="0" y="1"/>
            <a:ext cx="60960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a:extLst>
              <a:ext uri="{FF2B5EF4-FFF2-40B4-BE49-F238E27FC236}">
                <a16:creationId xmlns:a16="http://schemas.microsoft.com/office/drawing/2014/main" id="{D453E341-7380-293D-9DE4-1B840CC8480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3375440" cy="2615927"/>
          </a:xfrm>
          <a:prstGeom prst="rect">
            <a:avLst/>
          </a:prstGeom>
        </p:spPr>
      </p:pic>
      <p:sp>
        <p:nvSpPr>
          <p:cNvPr id="12" name="Picture Placeholder 2">
            <a:extLst>
              <a:ext uri="{FF2B5EF4-FFF2-40B4-BE49-F238E27FC236}">
                <a16:creationId xmlns:a16="http://schemas.microsoft.com/office/drawing/2014/main" id="{F3BFF893-AD6D-935A-5332-2F71FC735E29}"/>
              </a:ext>
            </a:extLst>
          </p:cNvPr>
          <p:cNvSpPr>
            <a:spLocks noGrp="1" noChangeAspect="1"/>
          </p:cNvSpPr>
          <p:nvPr>
            <p:ph type="pic" idx="12" hasCustomPrompt="1"/>
          </p:nvPr>
        </p:nvSpPr>
        <p:spPr>
          <a:xfrm>
            <a:off x="6096000" y="0"/>
            <a:ext cx="6096000" cy="6858000"/>
          </a:xfrm>
          <a:noFill/>
          <a:ln>
            <a:noFill/>
          </a:ln>
        </p:spPr>
        <p:txBody>
          <a:bodyPr anchor="t"/>
          <a:lstStyle>
            <a:lvl1pPr marL="0" indent="0">
              <a:buNone/>
              <a:defRPr sz="13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a:t>Afbeelding</a:t>
            </a:r>
            <a:endParaRPr lang="en-US"/>
          </a:p>
        </p:txBody>
      </p:sp>
      <p:sp>
        <p:nvSpPr>
          <p:cNvPr id="13" name="Title 1">
            <a:extLst>
              <a:ext uri="{FF2B5EF4-FFF2-40B4-BE49-F238E27FC236}">
                <a16:creationId xmlns:a16="http://schemas.microsoft.com/office/drawing/2014/main" id="{D060AB6E-42AB-3533-23AB-BA122D48BC2A}"/>
              </a:ext>
            </a:extLst>
          </p:cNvPr>
          <p:cNvSpPr>
            <a:spLocks noGrp="1"/>
          </p:cNvSpPr>
          <p:nvPr>
            <p:ph type="title" hasCustomPrompt="1"/>
          </p:nvPr>
        </p:nvSpPr>
        <p:spPr>
          <a:xfrm>
            <a:off x="671514" y="1028701"/>
            <a:ext cx="5425016" cy="1229590"/>
          </a:xfrm>
        </p:spPr>
        <p:txBody>
          <a:bodyPr/>
          <a:lstStyle>
            <a:lvl1pPr>
              <a:spcBef>
                <a:spcPts val="300"/>
              </a:spcBef>
              <a:spcAft>
                <a:spcPts val="300"/>
              </a:spcAft>
              <a:defRPr>
                <a:solidFill>
                  <a:srgbClr val="AE9A64"/>
                </a:solidFill>
              </a:defRPr>
            </a:lvl1pPr>
          </a:lstStyle>
          <a:p>
            <a:r>
              <a:rPr lang="nl-NL"/>
              <a:t>Plaats hier je titel</a:t>
            </a:r>
            <a:endParaRPr lang="en-US"/>
          </a:p>
        </p:txBody>
      </p:sp>
      <p:sp>
        <p:nvSpPr>
          <p:cNvPr id="14" name="Content Placeholder 2">
            <a:extLst>
              <a:ext uri="{FF2B5EF4-FFF2-40B4-BE49-F238E27FC236}">
                <a16:creationId xmlns:a16="http://schemas.microsoft.com/office/drawing/2014/main" id="{3E1BD090-F258-E187-31DF-9869746A0E0C}"/>
              </a:ext>
            </a:extLst>
          </p:cNvPr>
          <p:cNvSpPr>
            <a:spLocks noGrp="1"/>
          </p:cNvSpPr>
          <p:nvPr>
            <p:ph idx="1" hasCustomPrompt="1"/>
          </p:nvPr>
        </p:nvSpPr>
        <p:spPr>
          <a:xfrm>
            <a:off x="671513" y="2468035"/>
            <a:ext cx="4954035" cy="2870883"/>
          </a:xfrm>
        </p:spPr>
        <p:txBody>
          <a:bodyPr/>
          <a:lstStyle>
            <a:lvl1pPr>
              <a:lnSpc>
                <a:spcPct val="85000"/>
              </a:lnSpc>
              <a:spcBef>
                <a:spcPts val="300"/>
              </a:spcBef>
              <a:spcAft>
                <a:spcPts val="300"/>
              </a:spcAft>
              <a:defRPr sz="3000">
                <a:solidFill>
                  <a:schemeClr val="bg1"/>
                </a:solidFill>
              </a:defRPr>
            </a:lvl1pPr>
            <a:lvl2pPr>
              <a:lnSpc>
                <a:spcPct val="85000"/>
              </a:lnSpc>
              <a:spcBef>
                <a:spcPts val="300"/>
              </a:spcBef>
              <a:spcAft>
                <a:spcPts val="300"/>
              </a:spcAft>
              <a:defRPr>
                <a:solidFill>
                  <a:srgbClr val="AE9A64"/>
                </a:solidFill>
              </a:defRPr>
            </a:lvl2pPr>
            <a:lvl3pPr>
              <a:lnSpc>
                <a:spcPct val="85000"/>
              </a:lnSpc>
              <a:spcBef>
                <a:spcPts val="300"/>
              </a:spcBef>
              <a:spcAft>
                <a:spcPts val="300"/>
              </a:spcAft>
              <a:defRPr>
                <a:solidFill>
                  <a:schemeClr val="bg1"/>
                </a:solidFill>
              </a:defRPr>
            </a:lvl3pPr>
            <a:lvl4pPr>
              <a:lnSpc>
                <a:spcPct val="85000"/>
              </a:lnSpc>
              <a:spcBef>
                <a:spcPts val="300"/>
              </a:spcBef>
              <a:spcAft>
                <a:spcPts val="300"/>
              </a:spcAft>
              <a:defRPr>
                <a:solidFill>
                  <a:schemeClr val="bg1"/>
                </a:solidFill>
              </a:defRPr>
            </a:lvl4pPr>
            <a:lvl5pPr>
              <a:lnSpc>
                <a:spcPct val="85000"/>
              </a:lnSpc>
              <a:spcBef>
                <a:spcPts val="300"/>
              </a:spcBef>
              <a:spcAft>
                <a:spcPts val="300"/>
              </a:spcAft>
              <a:defRPr>
                <a:solidFill>
                  <a:schemeClr val="bg1"/>
                </a:solidFill>
              </a:defRPr>
            </a:lvl5p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pic>
        <p:nvPicPr>
          <p:cNvPr id="2" name="Afbeelding 1">
            <a:extLst>
              <a:ext uri="{FF2B5EF4-FFF2-40B4-BE49-F238E27FC236}">
                <a16:creationId xmlns:a16="http://schemas.microsoft.com/office/drawing/2014/main" id="{6F19A333-77D0-A1EB-4683-ADBA3787E1FD}"/>
              </a:ext>
            </a:extLst>
          </p:cNvPr>
          <p:cNvPicPr>
            <a:picLocks noChangeAspect="1"/>
          </p:cNvPicPr>
          <p:nvPr userDrawn="1"/>
        </p:nvPicPr>
        <p:blipFill>
          <a:blip r:embed="rId3"/>
          <a:srcRect/>
          <a:stretch/>
        </p:blipFill>
        <p:spPr>
          <a:xfrm>
            <a:off x="-1856477" y="3995437"/>
            <a:ext cx="1646953" cy="2862562"/>
          </a:xfrm>
          <a:prstGeom prst="rect">
            <a:avLst/>
          </a:prstGeom>
        </p:spPr>
      </p:pic>
      <p:pic>
        <p:nvPicPr>
          <p:cNvPr id="5" name="Afbeelding 4" descr="Afbeelding met tekst, schermopname, Lettertype, nummer&#10;&#10;Automatisch gegenereerde beschrijving">
            <a:extLst>
              <a:ext uri="{FF2B5EF4-FFF2-40B4-BE49-F238E27FC236}">
                <a16:creationId xmlns:a16="http://schemas.microsoft.com/office/drawing/2014/main" id="{D036C9F9-1244-1E2D-059A-1E66B6CA221F}"/>
              </a:ext>
            </a:extLst>
          </p:cNvPr>
          <p:cNvPicPr>
            <a:picLocks noChangeAspect="1"/>
          </p:cNvPicPr>
          <p:nvPr userDrawn="1"/>
        </p:nvPicPr>
        <p:blipFill>
          <a:blip r:embed="rId4"/>
          <a:srcRect l="620" t="403" r="2001" b="607"/>
          <a:stretch/>
        </p:blipFill>
        <p:spPr>
          <a:xfrm>
            <a:off x="-1848824" y="791232"/>
            <a:ext cx="1643669" cy="3109661"/>
          </a:xfrm>
          <a:prstGeom prst="rect">
            <a:avLst/>
          </a:prstGeom>
        </p:spPr>
      </p:pic>
      <p:sp>
        <p:nvSpPr>
          <p:cNvPr id="3" name="Tijdelijke aanduiding voor dianummer 14">
            <a:extLst>
              <a:ext uri="{FF2B5EF4-FFF2-40B4-BE49-F238E27FC236}">
                <a16:creationId xmlns:a16="http://schemas.microsoft.com/office/drawing/2014/main" id="{86790D14-2285-141A-45BF-B98E77CB5D9F}"/>
              </a:ext>
            </a:extLst>
          </p:cNvPr>
          <p:cNvSpPr>
            <a:spLocks noGrp="1"/>
          </p:cNvSpPr>
          <p:nvPr>
            <p:ph type="sldNum" sz="quarter" idx="4"/>
          </p:nvPr>
        </p:nvSpPr>
        <p:spPr>
          <a:xfrm>
            <a:off x="8777288" y="6356350"/>
            <a:ext cx="2743200" cy="365125"/>
          </a:xfrm>
          <a:prstGeom prst="rect">
            <a:avLst/>
          </a:prstGeom>
        </p:spPr>
        <p:txBody>
          <a:bodyPr/>
          <a:lstStyle>
            <a:lvl1pPr algn="r">
              <a:defRPr sz="1400"/>
            </a:lvl1pPr>
          </a:lstStyle>
          <a:p>
            <a:fld id="{7BB10911-BF20-1D4F-9851-0AA014CB9C47}" type="slidenum">
              <a:rPr lang="nl-BE" smtClean="0"/>
              <a:pPr/>
              <a:t>‹nr.›</a:t>
            </a:fld>
            <a:endParaRPr lang="nl-BE"/>
          </a:p>
        </p:txBody>
      </p:sp>
    </p:spTree>
    <p:extLst>
      <p:ext uri="{BB962C8B-B14F-4D97-AF65-F5344CB8AC3E}">
        <p14:creationId xmlns:p14="http://schemas.microsoft.com/office/powerpoint/2010/main" val="8660453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937" userDrawn="1">
          <p15:clr>
            <a:srgbClr val="FBAE40"/>
          </p15:clr>
        </p15:guide>
        <p15:guide id="4" pos="4248"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theme" Target="../theme/theme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1512" y="1028700"/>
            <a:ext cx="10848975" cy="1076547"/>
          </a:xfrm>
          <a:prstGeom prst="rect">
            <a:avLst/>
          </a:prstGeom>
        </p:spPr>
        <p:txBody>
          <a:bodyPr vert="horz" lIns="0" tIns="0" rIns="0" bIns="0" rtlCol="0" anchor="t" anchorCtr="0">
            <a:noAutofit/>
          </a:bodyPr>
          <a:lstStyle/>
          <a:p>
            <a:pPr marL="0" marR="0" lvl="0" indent="0" algn="l" defTabSz="914377" rtl="0" eaLnBrk="1" fontAlgn="auto" latinLnBrk="0" hangingPunct="1">
              <a:lnSpc>
                <a:spcPct val="80000"/>
              </a:lnSpc>
              <a:spcBef>
                <a:spcPts val="1000"/>
              </a:spcBef>
              <a:spcAft>
                <a:spcPts val="0"/>
              </a:spcAft>
              <a:buClrTx/>
              <a:buSzTx/>
              <a:buFontTx/>
              <a:buNone/>
              <a:tabLst/>
              <a:defRPr/>
            </a:pPr>
            <a:r>
              <a:rPr lang="nl-NL"/>
              <a:t>Plaats hier je titel</a:t>
            </a:r>
          </a:p>
        </p:txBody>
      </p:sp>
      <p:sp>
        <p:nvSpPr>
          <p:cNvPr id="3" name="Text Placeholder 2"/>
          <p:cNvSpPr>
            <a:spLocks noGrp="1"/>
          </p:cNvSpPr>
          <p:nvPr>
            <p:ph type="body" idx="1"/>
          </p:nvPr>
        </p:nvSpPr>
        <p:spPr>
          <a:xfrm>
            <a:off x="671513" y="2468564"/>
            <a:ext cx="10848975" cy="3697286"/>
          </a:xfrm>
          <a:prstGeom prst="rect">
            <a:avLst/>
          </a:prstGeom>
        </p:spPr>
        <p:txBody>
          <a:bodyPr vert="horz" lIns="0" tIns="0" rIns="0" bIns="0" rtlCol="0">
            <a:noAutofit/>
          </a:bodyPr>
          <a:lstStyle/>
          <a:p>
            <a:pPr lvl="0"/>
            <a:r>
              <a:rPr lang="nl-NL"/>
              <a:t>Subtitel 1</a:t>
            </a:r>
          </a:p>
          <a:p>
            <a:pPr lvl="1"/>
            <a:r>
              <a:rPr lang="nl-NL"/>
              <a:t>Subtitel 2</a:t>
            </a:r>
          </a:p>
          <a:p>
            <a:pPr lvl="2"/>
            <a:r>
              <a:rPr lang="nl-NL"/>
              <a:t>Button 1</a:t>
            </a:r>
          </a:p>
          <a:p>
            <a:pPr lvl="3"/>
            <a:r>
              <a:rPr lang="nl-NL"/>
              <a:t>Button 2</a:t>
            </a:r>
          </a:p>
          <a:p>
            <a:pPr lvl="4"/>
            <a:r>
              <a:rPr lang="nl-NL"/>
              <a:t>Leestekst</a:t>
            </a:r>
            <a:endParaRPr lang="en-US"/>
          </a:p>
        </p:txBody>
      </p:sp>
    </p:spTree>
    <p:extLst>
      <p:ext uri="{BB962C8B-B14F-4D97-AF65-F5344CB8AC3E}">
        <p14:creationId xmlns:p14="http://schemas.microsoft.com/office/powerpoint/2010/main" val="3231838127"/>
      </p:ext>
    </p:extLst>
  </p:cSld>
  <p:clrMap bg1="lt1" tx1="dk1" bg2="lt2" tx2="dk2" accent1="accent1" accent2="accent2" accent3="accent3" accent4="accent4" accent5="accent5" accent6="accent6" hlink="hlink" folHlink="folHlink"/>
  <p:sldLayoutIdLst>
    <p:sldLayoutId id="2147483697" r:id="rId1"/>
    <p:sldLayoutId id="2147483696" r:id="rId2"/>
    <p:sldLayoutId id="2147483723" r:id="rId3"/>
    <p:sldLayoutId id="2147483740" r:id="rId4"/>
    <p:sldLayoutId id="2147483745" r:id="rId5"/>
    <p:sldLayoutId id="2147483736" r:id="rId6"/>
    <p:sldLayoutId id="2147483734" r:id="rId7"/>
    <p:sldLayoutId id="2147483758" r:id="rId8"/>
    <p:sldLayoutId id="2147483733" r:id="rId9"/>
    <p:sldLayoutId id="2147483752" r:id="rId10"/>
    <p:sldLayoutId id="2147483731" r:id="rId11"/>
    <p:sldLayoutId id="2147483743" r:id="rId12"/>
    <p:sldLayoutId id="2147483757" r:id="rId13"/>
    <p:sldLayoutId id="2147483753" r:id="rId14"/>
    <p:sldLayoutId id="2147483756" r:id="rId15"/>
    <p:sldLayoutId id="2147483748" r:id="rId16"/>
    <p:sldLayoutId id="2147483747" r:id="rId17"/>
    <p:sldLayoutId id="2147483749" r:id="rId18"/>
    <p:sldLayoutId id="2147483754" r:id="rId19"/>
    <p:sldLayoutId id="2147483724" r:id="rId20"/>
    <p:sldLayoutId id="2147483741" r:id="rId21"/>
    <p:sldLayoutId id="2147483693" r:id="rId22"/>
    <p:sldLayoutId id="2147483755" r:id="rId23"/>
    <p:sldLayoutId id="2147483725" r:id="rId24"/>
    <p:sldLayoutId id="2147483726" r:id="rId25"/>
    <p:sldLayoutId id="2147483727" r:id="rId26"/>
    <p:sldLayoutId id="2147483751" r:id="rId27"/>
    <p:sldLayoutId id="2147483702" r:id="rId28"/>
    <p:sldLayoutId id="2147483676" r:id="rId29"/>
    <p:sldLayoutId id="2147483735" r:id="rId30"/>
    <p:sldLayoutId id="2147483691" r:id="rId31"/>
    <p:sldLayoutId id="2147483690" r:id="rId32"/>
    <p:sldLayoutId id="2147483730" r:id="rId33"/>
    <p:sldLayoutId id="2147483738" r:id="rId34"/>
    <p:sldLayoutId id="2147483750" r:id="rId35"/>
    <p:sldLayoutId id="2147483739" r:id="rId36"/>
    <p:sldLayoutId id="2147483742" r:id="rId37"/>
    <p:sldLayoutId id="2147483744" r:id="rId38"/>
    <p:sldLayoutId id="2147483732" r:id="rId39"/>
    <p:sldLayoutId id="2147483759" r:id="rId40"/>
  </p:sldLayoutIdLst>
  <p:hf sldNum="0" hdr="0" ftr="0" dt="0"/>
  <p:txStyles>
    <p:titleStyle>
      <a:lvl1pPr algn="l" defTabSz="914400" rtl="0" eaLnBrk="1" latinLnBrk="0" hangingPunct="1">
        <a:lnSpc>
          <a:spcPct val="85000"/>
        </a:lnSpc>
        <a:spcBef>
          <a:spcPts val="600"/>
        </a:spcBef>
        <a:spcAft>
          <a:spcPts val="600"/>
        </a:spcAft>
        <a:buNone/>
        <a:defRPr sz="4500" b="1" i="0" kern="1200">
          <a:solidFill>
            <a:schemeClr val="tx1"/>
          </a:solidFill>
          <a:latin typeface="Arial" panose="020B0604020202020204" pitchFamily="34" charset="0"/>
          <a:ea typeface="+mj-ea"/>
          <a:cs typeface="Arial" panose="020B0604020202020204" pitchFamily="34" charset="0"/>
        </a:defRPr>
      </a:lvl1pPr>
    </p:titleStyle>
    <p:bodyStyle>
      <a:lvl1pPr marL="6350" indent="-6350" algn="l" defTabSz="914400" rtl="0" eaLnBrk="1" latinLnBrk="0" hangingPunct="1">
        <a:lnSpc>
          <a:spcPct val="85000"/>
        </a:lnSpc>
        <a:spcBef>
          <a:spcPts val="300"/>
        </a:spcBef>
        <a:spcAft>
          <a:spcPts val="300"/>
        </a:spcAft>
        <a:buFontTx/>
        <a:buNone/>
        <a:tabLst/>
        <a:defRPr sz="3000" b="1" i="0" kern="1200">
          <a:solidFill>
            <a:schemeClr val="tx1"/>
          </a:solidFill>
          <a:latin typeface="Arial" panose="020B0604020202020204" pitchFamily="34" charset="0"/>
          <a:ea typeface="+mn-ea"/>
          <a:cs typeface="Arial" panose="020B0604020202020204" pitchFamily="34" charset="0"/>
        </a:defRPr>
      </a:lvl1pPr>
      <a:lvl2pPr marL="6350" indent="0" algn="l" defTabSz="914400" rtl="0" eaLnBrk="1" latinLnBrk="0" hangingPunct="1">
        <a:lnSpc>
          <a:spcPct val="85000"/>
        </a:lnSpc>
        <a:spcBef>
          <a:spcPts val="300"/>
        </a:spcBef>
        <a:spcAft>
          <a:spcPts val="300"/>
        </a:spcAft>
        <a:buFontTx/>
        <a:buNone/>
        <a:tabLst/>
        <a:defRPr sz="2200" b="1" i="0" kern="1200">
          <a:solidFill>
            <a:srgbClr val="AE9A64"/>
          </a:solidFill>
          <a:latin typeface="Arial" panose="020B0604020202020204" pitchFamily="34" charset="0"/>
          <a:ea typeface="+mn-ea"/>
          <a:cs typeface="Arial" panose="020B0604020202020204" pitchFamily="34" charset="0"/>
        </a:defRPr>
      </a:lvl2pPr>
      <a:lvl3pPr marL="179388" indent="-173038" algn="l" defTabSz="914400" rtl="0" eaLnBrk="1" latinLnBrk="0" hangingPunct="1">
        <a:lnSpc>
          <a:spcPct val="85000"/>
        </a:lnSpc>
        <a:spcBef>
          <a:spcPts val="300"/>
        </a:spcBef>
        <a:spcAft>
          <a:spcPts val="300"/>
        </a:spcAft>
        <a:buClrTx/>
        <a:buSzPct val="120000"/>
        <a:buFont typeface="Systeemlettertype regulier"/>
        <a:buChar char="•"/>
        <a:tabLst/>
        <a:defRPr sz="1600" b="0" i="0" kern="1200">
          <a:solidFill>
            <a:schemeClr val="tx1"/>
          </a:solidFill>
          <a:latin typeface="Arial" panose="020B0604020202020204" pitchFamily="34" charset="0"/>
          <a:ea typeface="+mn-ea"/>
          <a:cs typeface="Arial" panose="020B0604020202020204" pitchFamily="34" charset="0"/>
        </a:defRPr>
      </a:lvl3pPr>
      <a:lvl4pPr marL="358775" indent="-173038" algn="l" defTabSz="914400" rtl="0" eaLnBrk="1" latinLnBrk="0" hangingPunct="1">
        <a:lnSpc>
          <a:spcPct val="85000"/>
        </a:lnSpc>
        <a:spcBef>
          <a:spcPts val="300"/>
        </a:spcBef>
        <a:spcAft>
          <a:spcPts val="300"/>
        </a:spcAft>
        <a:buSzPct val="130000"/>
        <a:buFont typeface="Systeemlettertype regulier"/>
        <a:buChar char="-"/>
        <a:tabLst/>
        <a:defRPr sz="1600" b="0" i="0" kern="1200">
          <a:solidFill>
            <a:schemeClr val="tx1"/>
          </a:solidFill>
          <a:latin typeface="Arial" panose="020B0604020202020204" pitchFamily="34" charset="0"/>
          <a:ea typeface="+mn-ea"/>
          <a:cs typeface="Arial" panose="020B0604020202020204" pitchFamily="34" charset="0"/>
        </a:defRPr>
      </a:lvl4pPr>
      <a:lvl5pPr marL="6350" indent="0" algn="l" defTabSz="914400" rtl="0" eaLnBrk="1" latinLnBrk="0" hangingPunct="1">
        <a:lnSpc>
          <a:spcPct val="85000"/>
        </a:lnSpc>
        <a:spcBef>
          <a:spcPts val="300"/>
        </a:spcBef>
        <a:spcAft>
          <a:spcPts val="300"/>
        </a:spcAft>
        <a:buFontTx/>
        <a:buNone/>
        <a:tabLst/>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1555" userDrawn="1">
          <p15:clr>
            <a:srgbClr val="F26B43"/>
          </p15:clr>
        </p15:guide>
        <p15:guide id="3" orient="horz" pos="414" userDrawn="1">
          <p15:clr>
            <a:srgbClr val="F26B43"/>
          </p15:clr>
        </p15:guide>
        <p15:guide id="4" orient="horz" pos="3884" userDrawn="1">
          <p15:clr>
            <a:srgbClr val="F26B43"/>
          </p15:clr>
        </p15:guide>
        <p15:guide id="5" pos="423" userDrawn="1">
          <p15:clr>
            <a:srgbClr val="F26B43"/>
          </p15:clr>
        </p15:guide>
        <p15:guide id="6" pos="7257" userDrawn="1">
          <p15:clr>
            <a:srgbClr val="F26B43"/>
          </p15:clr>
        </p15:guide>
        <p15:guide id="7" orient="horz" pos="648" userDrawn="1">
          <p15:clr>
            <a:srgbClr val="F26B43"/>
          </p15:clr>
        </p15:guide>
        <p15:guide id="8" orient="horz" pos="125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2427890" y="6356350"/>
            <a:ext cx="141101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6D69ACB7-8DA7-4AF8-A474-46A1998EDF52}" type="datetimeFigureOut">
              <a:rPr lang="nl-BE" smtClean="0"/>
              <a:pPr/>
              <a:t>18/06/2026</a:t>
            </a:fld>
            <a:endParaRPr lang="nl-BE"/>
          </a:p>
        </p:txBody>
      </p:sp>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a:t>
            </a:r>
            <a:r>
              <a:rPr lang="nl-NL" err="1"/>
              <a:t>niveaua</a:t>
            </a:r>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38200" y="6356350"/>
            <a:ext cx="14110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EABA0-D78B-4F9C-9026-5872651F022D}" type="slidenum">
              <a:rPr lang="nl-BE" smtClean="0"/>
              <a:pPr/>
              <a:t>‹nr.›</a:t>
            </a:fld>
            <a:endParaRPr lang="nl-BE"/>
          </a:p>
        </p:txBody>
      </p:sp>
    </p:spTree>
    <p:extLst>
      <p:ext uri="{BB962C8B-B14F-4D97-AF65-F5344CB8AC3E}">
        <p14:creationId xmlns:p14="http://schemas.microsoft.com/office/powerpoint/2010/main" val="416058831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sidin.onderwijskiezer.be/wie-ben-ik" TargetMode="Externa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sidin.onderwijskiezer.be/welke-keuzes" TargetMode="Externa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0.xml"/><Relationship Id="rId1" Type="http://schemas.openxmlformats.org/officeDocument/2006/relationships/video" Target="https://www.youtube.com/embed/hVKxF-BgWpE?feature=oembed" TargetMode="Externa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hyperlink" Target="https://sidin.onderwijskiezer.be/welke-keuzes/hoger-onderwijs/leerkrediet" TargetMode="External"/><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hyperlink" Target="http://www.onderwijskiezer.be/"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www.pxl.be/opleidingen"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70.png"/><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hyperlink" Target="https://sidin.onderwijskiezer.be/ik-verdiep-mij" TargetMode="External"/><Relationship Id="rId2" Type="http://schemas.openxmlformats.org/officeDocument/2006/relationships/image" Target="../media/image71.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hyperlink" Target="https://www.onderwijskiezer.be/v2/extra/keuzerooster.php?var=H" TargetMode="External"/><Relationship Id="rId2" Type="http://schemas.openxmlformats.org/officeDocument/2006/relationships/hyperlink" Target="http://www.onderwijskiezer.be/" TargetMode="Externa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76.png"/><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3" Type="http://schemas.openxmlformats.org/officeDocument/2006/relationships/hyperlink" Target="https://sidin.onderwijskiezer.be/ik-beslis" TargetMode="External"/><Relationship Id="rId2" Type="http://schemas.openxmlformats.org/officeDocument/2006/relationships/image" Target="../media/image77.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78.png"/><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www.sidin.onderwijskiezer.be/" TargetMode="External"/><Relationship Id="rId4" Type="http://schemas.openxmlformats.org/officeDocument/2006/relationships/hyperlink" Target="http://www.onderwijskiezer.b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D274D45B-6729-CFB2-35DE-7FA10F784510}"/>
              </a:ext>
            </a:extLst>
          </p:cNvPr>
          <p:cNvSpPr>
            <a:spLocks noGrp="1"/>
          </p:cNvSpPr>
          <p:nvPr>
            <p:ph type="body" sz="quarter" idx="10"/>
          </p:nvPr>
        </p:nvSpPr>
        <p:spPr/>
        <p:txBody>
          <a:bodyPr>
            <a:normAutofit/>
          </a:bodyPr>
          <a:lstStyle/>
          <a:p>
            <a:pPr marL="0" indent="0">
              <a:buNone/>
            </a:pPr>
            <a:endParaRPr lang="nl-BE" sz="4400" b="1"/>
          </a:p>
          <a:p>
            <a:pPr marL="0" indent="0">
              <a:buNone/>
            </a:pPr>
            <a:r>
              <a:rPr lang="nl-BE" sz="4400" b="1"/>
              <a:t>Ik weet niet wat ik wil studeren</a:t>
            </a:r>
            <a:endParaRPr lang="nl-BE" sz="4400"/>
          </a:p>
        </p:txBody>
      </p:sp>
    </p:spTree>
    <p:extLst>
      <p:ext uri="{BB962C8B-B14F-4D97-AF65-F5344CB8AC3E}">
        <p14:creationId xmlns:p14="http://schemas.microsoft.com/office/powerpoint/2010/main" val="2682806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19F617-7C25-41A4-B8EF-A326B3BE8835}"/>
              </a:ext>
            </a:extLst>
          </p:cNvPr>
          <p:cNvSpPr>
            <a:spLocks noGrp="1"/>
          </p:cNvSpPr>
          <p:nvPr>
            <p:ph type="title"/>
          </p:nvPr>
        </p:nvSpPr>
        <p:spPr>
          <a:xfrm>
            <a:off x="671513" y="1028701"/>
            <a:ext cx="10476777" cy="1229590"/>
          </a:xfrm>
        </p:spPr>
        <p:txBody>
          <a:bodyPr/>
          <a:lstStyle/>
          <a:p>
            <a:r>
              <a:rPr lang="nl-BE" b="1"/>
              <a:t>Stap 1: Ik wil kiezen! </a:t>
            </a:r>
            <a:endParaRPr lang="nl-BE">
              <a:solidFill>
                <a:srgbClr val="FF0000"/>
              </a:solidFill>
            </a:endParaRPr>
          </a:p>
        </p:txBody>
      </p:sp>
      <p:sp>
        <p:nvSpPr>
          <p:cNvPr id="4" name="Tijdelijke aanduiding voor inhoud 3">
            <a:extLst>
              <a:ext uri="{FF2B5EF4-FFF2-40B4-BE49-F238E27FC236}">
                <a16:creationId xmlns:a16="http://schemas.microsoft.com/office/drawing/2014/main" id="{F685C414-7662-EB0A-49B8-FC77BD2B4325}"/>
              </a:ext>
            </a:extLst>
          </p:cNvPr>
          <p:cNvSpPr>
            <a:spLocks noGrp="1"/>
          </p:cNvSpPr>
          <p:nvPr>
            <p:ph idx="1"/>
          </p:nvPr>
        </p:nvSpPr>
        <p:spPr/>
        <p:txBody>
          <a:bodyPr/>
          <a:lstStyle/>
          <a:p>
            <a:endParaRPr lang="nl-BE"/>
          </a:p>
        </p:txBody>
      </p:sp>
      <p:pic>
        <p:nvPicPr>
          <p:cNvPr id="6" name="Afbeelding 5">
            <a:extLst>
              <a:ext uri="{FF2B5EF4-FFF2-40B4-BE49-F238E27FC236}">
                <a16:creationId xmlns:a16="http://schemas.microsoft.com/office/drawing/2014/main" id="{CEB16E34-304D-41F1-80E1-87A64331F5E0}"/>
              </a:ext>
            </a:extLst>
          </p:cNvPr>
          <p:cNvPicPr>
            <a:picLocks noChangeAspect="1"/>
          </p:cNvPicPr>
          <p:nvPr/>
        </p:nvPicPr>
        <p:blipFill>
          <a:blip r:embed="rId3"/>
          <a:stretch>
            <a:fillRect/>
          </a:stretch>
        </p:blipFill>
        <p:spPr>
          <a:xfrm>
            <a:off x="1043710" y="2159567"/>
            <a:ext cx="9603713" cy="4006283"/>
          </a:xfrm>
          <a:prstGeom prst="rect">
            <a:avLst/>
          </a:prstGeom>
        </p:spPr>
      </p:pic>
    </p:spTree>
    <p:extLst>
      <p:ext uri="{BB962C8B-B14F-4D97-AF65-F5344CB8AC3E}">
        <p14:creationId xmlns:p14="http://schemas.microsoft.com/office/powerpoint/2010/main" val="2761042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F23BBD4-22EA-2077-9D8C-31728F973836}"/>
              </a:ext>
            </a:extLst>
          </p:cNvPr>
          <p:cNvSpPr>
            <a:spLocks noGrp="1"/>
          </p:cNvSpPr>
          <p:nvPr>
            <p:ph type="title"/>
          </p:nvPr>
        </p:nvSpPr>
        <p:spPr>
          <a:xfrm>
            <a:off x="670985" y="1028701"/>
            <a:ext cx="5425015" cy="1138029"/>
          </a:xfrm>
        </p:spPr>
        <p:txBody>
          <a:bodyPr anchor="t">
            <a:normAutofit/>
          </a:bodyPr>
          <a:lstStyle/>
          <a:p>
            <a:r>
              <a:rPr lang="nl-BE" sz="4200"/>
              <a:t>Stap 2: Ik ken mezelf</a:t>
            </a:r>
          </a:p>
        </p:txBody>
      </p:sp>
      <p:sp>
        <p:nvSpPr>
          <p:cNvPr id="12" name="Text Placeholder 2">
            <a:extLst>
              <a:ext uri="{FF2B5EF4-FFF2-40B4-BE49-F238E27FC236}">
                <a16:creationId xmlns:a16="http://schemas.microsoft.com/office/drawing/2014/main" id="{39DCA7E5-76C8-38C2-1AA3-0F8F98078BD6}"/>
              </a:ext>
            </a:extLst>
          </p:cNvPr>
          <p:cNvSpPr>
            <a:spLocks noGrp="1"/>
          </p:cNvSpPr>
          <p:nvPr>
            <p:ph type="body" sz="half" idx="31"/>
          </p:nvPr>
        </p:nvSpPr>
        <p:spPr>
          <a:xfrm>
            <a:off x="670985" y="-15345"/>
            <a:ext cx="2161115" cy="672571"/>
          </a:xfrm>
        </p:spPr>
        <p:txBody>
          <a:bodyPr/>
          <a:lstStyle/>
          <a:p>
            <a:endParaRPr lang="en-US"/>
          </a:p>
        </p:txBody>
      </p:sp>
      <p:graphicFrame>
        <p:nvGraphicFramePr>
          <p:cNvPr id="7" name="Tijdelijke aanduiding voor inhoud 4">
            <a:extLst>
              <a:ext uri="{FF2B5EF4-FFF2-40B4-BE49-F238E27FC236}">
                <a16:creationId xmlns:a16="http://schemas.microsoft.com/office/drawing/2014/main" id="{1F5B05CD-8BF3-52AF-5F7D-7005F7AEE5E8}"/>
              </a:ext>
            </a:extLst>
          </p:cNvPr>
          <p:cNvGraphicFramePr>
            <a:graphicFrameLocks noGrp="1"/>
          </p:cNvGraphicFramePr>
          <p:nvPr>
            <p:ph idx="1"/>
            <p:extLst>
              <p:ext uri="{D42A27DB-BD31-4B8C-83A1-F6EECF244321}">
                <p14:modId xmlns:p14="http://schemas.microsoft.com/office/powerpoint/2010/main" val="787780287"/>
              </p:ext>
            </p:extLst>
          </p:nvPr>
        </p:nvGraphicFramePr>
        <p:xfrm>
          <a:off x="671513" y="2468035"/>
          <a:ext cx="10848975" cy="3697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8676612E-9332-5BF0-E3AC-ADF11BAEC926}"/>
              </a:ext>
            </a:extLst>
          </p:cNvPr>
          <p:cNvPicPr>
            <a:picLocks noChangeAspect="1"/>
          </p:cNvPicPr>
          <p:nvPr/>
        </p:nvPicPr>
        <p:blipFill>
          <a:blip r:embed="rId8"/>
          <a:stretch>
            <a:fillRect/>
          </a:stretch>
        </p:blipFill>
        <p:spPr>
          <a:xfrm>
            <a:off x="6147335" y="692150"/>
            <a:ext cx="1066949" cy="2057687"/>
          </a:xfrm>
          <a:prstGeom prst="rect">
            <a:avLst/>
          </a:prstGeom>
        </p:spPr>
      </p:pic>
    </p:spTree>
    <p:extLst>
      <p:ext uri="{BB962C8B-B14F-4D97-AF65-F5344CB8AC3E}">
        <p14:creationId xmlns:p14="http://schemas.microsoft.com/office/powerpoint/2010/main" val="3576932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732A46-49FC-BCB7-0937-AFA324568C32}"/>
              </a:ext>
            </a:extLst>
          </p:cNvPr>
          <p:cNvSpPr>
            <a:spLocks noGrp="1"/>
          </p:cNvSpPr>
          <p:nvPr>
            <p:ph type="title"/>
          </p:nvPr>
        </p:nvSpPr>
        <p:spPr/>
        <p:txBody>
          <a:bodyPr/>
          <a:lstStyle/>
          <a:p>
            <a:r>
              <a:rPr lang="nl-BE" sz="2000">
                <a:hlinkClick r:id="rId2"/>
              </a:rPr>
              <a:t>www.sidin.studiekiezer.be/wie-ben-ik</a:t>
            </a:r>
            <a:br>
              <a:rPr lang="nl-BE"/>
            </a:br>
            <a:endParaRPr lang="nl-BE"/>
          </a:p>
        </p:txBody>
      </p:sp>
      <p:pic>
        <p:nvPicPr>
          <p:cNvPr id="5" name="Tijdelijke aanduiding voor inhoud 4">
            <a:extLst>
              <a:ext uri="{FF2B5EF4-FFF2-40B4-BE49-F238E27FC236}">
                <a16:creationId xmlns:a16="http://schemas.microsoft.com/office/drawing/2014/main" id="{9601140A-CF87-BB19-C81F-D0D5D30BE941}"/>
              </a:ext>
            </a:extLst>
          </p:cNvPr>
          <p:cNvPicPr>
            <a:picLocks noGrp="1" noChangeAspect="1"/>
          </p:cNvPicPr>
          <p:nvPr>
            <p:ph idx="1"/>
          </p:nvPr>
        </p:nvPicPr>
        <p:blipFill>
          <a:blip r:embed="rId3"/>
          <a:stretch>
            <a:fillRect/>
          </a:stretch>
        </p:blipFill>
        <p:spPr>
          <a:xfrm>
            <a:off x="1899652" y="1953133"/>
            <a:ext cx="8392696" cy="4096322"/>
          </a:xfrm>
          <a:prstGeom prst="rect">
            <a:avLst/>
          </a:prstGeom>
        </p:spPr>
      </p:pic>
    </p:spTree>
    <p:extLst>
      <p:ext uri="{BB962C8B-B14F-4D97-AF65-F5344CB8AC3E}">
        <p14:creationId xmlns:p14="http://schemas.microsoft.com/office/powerpoint/2010/main" val="1088404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1D76E-BA0E-5A25-E2C0-26BE275AD84B}"/>
              </a:ext>
            </a:extLst>
          </p:cNvPr>
          <p:cNvSpPr>
            <a:spLocks noGrp="1"/>
          </p:cNvSpPr>
          <p:nvPr>
            <p:ph type="title"/>
          </p:nvPr>
        </p:nvSpPr>
        <p:spPr>
          <a:xfrm>
            <a:off x="670985" y="1028701"/>
            <a:ext cx="10849503" cy="1140759"/>
          </a:xfrm>
        </p:spPr>
        <p:txBody>
          <a:bodyPr anchor="t">
            <a:normAutofit/>
          </a:bodyPr>
          <a:lstStyle/>
          <a:p>
            <a:r>
              <a:rPr lang="nl-BE"/>
              <a:t>Talenten test </a:t>
            </a:r>
          </a:p>
        </p:txBody>
      </p:sp>
      <p:pic>
        <p:nvPicPr>
          <p:cNvPr id="6" name="Afbeelding 5">
            <a:extLst>
              <a:ext uri="{FF2B5EF4-FFF2-40B4-BE49-F238E27FC236}">
                <a16:creationId xmlns:a16="http://schemas.microsoft.com/office/drawing/2014/main" id="{D51E4E04-ABF7-9ED0-46ED-71843CC78D56}"/>
              </a:ext>
            </a:extLst>
          </p:cNvPr>
          <p:cNvPicPr>
            <a:picLocks noChangeAspect="1"/>
          </p:cNvPicPr>
          <p:nvPr/>
        </p:nvPicPr>
        <p:blipFill>
          <a:blip r:embed="rId3"/>
          <a:stretch>
            <a:fillRect/>
          </a:stretch>
        </p:blipFill>
        <p:spPr>
          <a:xfrm>
            <a:off x="6762750" y="2146071"/>
            <a:ext cx="4116062" cy="4019781"/>
          </a:xfrm>
          <a:prstGeom prst="rect">
            <a:avLst/>
          </a:prstGeom>
          <a:noFill/>
          <a:ln>
            <a:noFill/>
          </a:ln>
        </p:spPr>
      </p:pic>
      <p:sp>
        <p:nvSpPr>
          <p:cNvPr id="20" name="Content Placeholder 3">
            <a:extLst>
              <a:ext uri="{FF2B5EF4-FFF2-40B4-BE49-F238E27FC236}">
                <a16:creationId xmlns:a16="http://schemas.microsoft.com/office/drawing/2014/main" id="{5B2D497B-1593-3D1C-6AB9-0C8B68AB92B2}"/>
              </a:ext>
            </a:extLst>
          </p:cNvPr>
          <p:cNvSpPr>
            <a:spLocks noGrp="1"/>
          </p:cNvSpPr>
          <p:nvPr>
            <p:ph idx="11"/>
          </p:nvPr>
        </p:nvSpPr>
        <p:spPr>
          <a:xfrm>
            <a:off x="671513" y="2468563"/>
            <a:ext cx="5424487" cy="3932237"/>
          </a:xfrm>
        </p:spPr>
        <p:txBody>
          <a:bodyPr/>
          <a:lstStyle/>
          <a:p>
            <a:endParaRPr lang="en-US" sz="1000" b="0"/>
          </a:p>
          <a:p>
            <a:endParaRPr lang="en-US" sz="1000" b="0"/>
          </a:p>
          <a:p>
            <a:endParaRPr lang="en-US" sz="1000" b="0"/>
          </a:p>
          <a:p>
            <a:endParaRPr lang="en-US" sz="1000" b="0"/>
          </a:p>
          <a:p>
            <a:endParaRPr lang="en-US" sz="1000" b="0"/>
          </a:p>
          <a:p>
            <a:endParaRPr lang="en-US" sz="1000" b="0"/>
          </a:p>
          <a:p>
            <a:endParaRPr lang="en-US" sz="1000" b="0"/>
          </a:p>
          <a:p>
            <a:endParaRPr lang="en-US" sz="1000" b="0"/>
          </a:p>
          <a:p>
            <a:endParaRPr lang="en-US" sz="1000" b="0"/>
          </a:p>
          <a:p>
            <a:endParaRPr lang="en-US" sz="1000" b="0"/>
          </a:p>
          <a:p>
            <a:endParaRPr lang="en-US" sz="1000" b="0"/>
          </a:p>
          <a:p>
            <a:endParaRPr lang="en-US" sz="1000" b="0"/>
          </a:p>
          <a:p>
            <a:endParaRPr lang="en-US" sz="1000" b="0"/>
          </a:p>
          <a:p>
            <a:endParaRPr lang="en-US" sz="1000" b="0"/>
          </a:p>
          <a:p>
            <a:endParaRPr lang="en-US" sz="1000" b="0"/>
          </a:p>
          <a:p>
            <a:endParaRPr lang="en-US" sz="1000" b="0"/>
          </a:p>
          <a:p>
            <a:endParaRPr lang="en-US" sz="1000" b="0"/>
          </a:p>
          <a:p>
            <a:endParaRPr lang="en-US" sz="1000" b="0"/>
          </a:p>
          <a:p>
            <a:endParaRPr lang="en-US" sz="1000" b="0"/>
          </a:p>
          <a:p>
            <a:r>
              <a:rPr lang="en-US" sz="1000" b="0"/>
              <a:t>www.mytalentpassport.com</a:t>
            </a:r>
          </a:p>
        </p:txBody>
      </p:sp>
      <p:pic>
        <p:nvPicPr>
          <p:cNvPr id="12" name="Afbeelding 11">
            <a:extLst>
              <a:ext uri="{FF2B5EF4-FFF2-40B4-BE49-F238E27FC236}">
                <a16:creationId xmlns:a16="http://schemas.microsoft.com/office/drawing/2014/main" id="{0435B5EE-06D4-7778-032E-93924984B3F0}"/>
              </a:ext>
            </a:extLst>
          </p:cNvPr>
          <p:cNvPicPr>
            <a:picLocks noChangeAspect="1"/>
          </p:cNvPicPr>
          <p:nvPr/>
        </p:nvPicPr>
        <p:blipFill>
          <a:blip r:embed="rId4"/>
          <a:stretch>
            <a:fillRect/>
          </a:stretch>
        </p:blipFill>
        <p:spPr>
          <a:xfrm>
            <a:off x="1009034" y="2040951"/>
            <a:ext cx="4420217" cy="4124901"/>
          </a:xfrm>
          <a:prstGeom prst="rect">
            <a:avLst/>
          </a:prstGeom>
        </p:spPr>
      </p:pic>
    </p:spTree>
    <p:extLst>
      <p:ext uri="{BB962C8B-B14F-4D97-AF65-F5344CB8AC3E}">
        <p14:creationId xmlns:p14="http://schemas.microsoft.com/office/powerpoint/2010/main" val="456110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E7AB9-2D50-DE85-C841-C09C567A8235}"/>
            </a:ext>
          </a:extLst>
        </p:cNvPr>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2E06F59A-58F2-C365-C324-7CA9AFA09F9D}"/>
              </a:ext>
            </a:extLst>
          </p:cNvPr>
          <p:cNvSpPr>
            <a:spLocks noGrp="1"/>
          </p:cNvSpPr>
          <p:nvPr>
            <p:ph type="pic" idx="12"/>
          </p:nvPr>
        </p:nvSpPr>
        <p:spPr/>
        <p:txBody>
          <a:bodyPr/>
          <a:lstStyle/>
          <a:p>
            <a:endParaRPr lang="nl-BE"/>
          </a:p>
        </p:txBody>
      </p:sp>
      <p:sp>
        <p:nvSpPr>
          <p:cNvPr id="8" name="Tijdelijke aanduiding voor inhoud 7">
            <a:extLst>
              <a:ext uri="{FF2B5EF4-FFF2-40B4-BE49-F238E27FC236}">
                <a16:creationId xmlns:a16="http://schemas.microsoft.com/office/drawing/2014/main" id="{80203D08-0003-91AC-507F-E372F6317DC1}"/>
              </a:ext>
            </a:extLst>
          </p:cNvPr>
          <p:cNvSpPr>
            <a:spLocks noGrp="1"/>
          </p:cNvSpPr>
          <p:nvPr>
            <p:ph sz="half" idx="11"/>
          </p:nvPr>
        </p:nvSpPr>
        <p:spPr/>
        <p:txBody>
          <a:bodyPr/>
          <a:lstStyle/>
          <a:p>
            <a:endParaRPr lang="nl-BE"/>
          </a:p>
        </p:txBody>
      </p:sp>
      <p:sp>
        <p:nvSpPr>
          <p:cNvPr id="2" name="Titel 1">
            <a:extLst>
              <a:ext uri="{FF2B5EF4-FFF2-40B4-BE49-F238E27FC236}">
                <a16:creationId xmlns:a16="http://schemas.microsoft.com/office/drawing/2014/main" id="{2F066094-DA33-5C6E-30CB-6C6074B0786C}"/>
              </a:ext>
            </a:extLst>
          </p:cNvPr>
          <p:cNvSpPr>
            <a:spLocks noGrp="1"/>
          </p:cNvSpPr>
          <p:nvPr>
            <p:ph type="title"/>
          </p:nvPr>
        </p:nvSpPr>
        <p:spPr/>
        <p:txBody>
          <a:bodyPr/>
          <a:lstStyle/>
          <a:p>
            <a:r>
              <a:rPr lang="nl-BE"/>
              <a:t>Talenten test </a:t>
            </a:r>
          </a:p>
        </p:txBody>
      </p:sp>
      <p:pic>
        <p:nvPicPr>
          <p:cNvPr id="5" name="Afbeelding 4">
            <a:extLst>
              <a:ext uri="{FF2B5EF4-FFF2-40B4-BE49-F238E27FC236}">
                <a16:creationId xmlns:a16="http://schemas.microsoft.com/office/drawing/2014/main" id="{D1814BDC-BA05-2BDA-818F-A65632B708EE}"/>
              </a:ext>
            </a:extLst>
          </p:cNvPr>
          <p:cNvPicPr>
            <a:picLocks noChangeAspect="1"/>
          </p:cNvPicPr>
          <p:nvPr/>
        </p:nvPicPr>
        <p:blipFill>
          <a:blip r:embed="rId3"/>
          <a:stretch>
            <a:fillRect/>
          </a:stretch>
        </p:blipFill>
        <p:spPr>
          <a:xfrm>
            <a:off x="614363" y="2937880"/>
            <a:ext cx="5106113" cy="3029373"/>
          </a:xfrm>
          <a:prstGeom prst="rect">
            <a:avLst/>
          </a:prstGeom>
        </p:spPr>
      </p:pic>
      <p:pic>
        <p:nvPicPr>
          <p:cNvPr id="7" name="Afbeelding 6">
            <a:extLst>
              <a:ext uri="{FF2B5EF4-FFF2-40B4-BE49-F238E27FC236}">
                <a16:creationId xmlns:a16="http://schemas.microsoft.com/office/drawing/2014/main" id="{9BF4C6D4-A5AC-E689-B5DE-F14F5078B645}"/>
              </a:ext>
            </a:extLst>
          </p:cNvPr>
          <p:cNvPicPr>
            <a:picLocks noChangeAspect="1"/>
          </p:cNvPicPr>
          <p:nvPr/>
        </p:nvPicPr>
        <p:blipFill>
          <a:blip r:embed="rId4"/>
          <a:stretch>
            <a:fillRect/>
          </a:stretch>
        </p:blipFill>
        <p:spPr>
          <a:xfrm>
            <a:off x="6471526" y="1235357"/>
            <a:ext cx="4594946" cy="4930493"/>
          </a:xfrm>
          <a:prstGeom prst="rect">
            <a:avLst/>
          </a:prstGeom>
        </p:spPr>
      </p:pic>
    </p:spTree>
    <p:extLst>
      <p:ext uri="{BB962C8B-B14F-4D97-AF65-F5344CB8AC3E}">
        <p14:creationId xmlns:p14="http://schemas.microsoft.com/office/powerpoint/2010/main" val="2791389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C3B14F1-93B7-4AA7-7766-742CE2815640}"/>
              </a:ext>
            </a:extLst>
          </p:cNvPr>
          <p:cNvSpPr>
            <a:spLocks noGrp="1"/>
          </p:cNvSpPr>
          <p:nvPr>
            <p:ph type="title"/>
          </p:nvPr>
        </p:nvSpPr>
        <p:spPr>
          <a:xfrm>
            <a:off x="670985" y="1028701"/>
            <a:ext cx="8558740" cy="1138029"/>
          </a:xfrm>
        </p:spPr>
        <p:txBody>
          <a:bodyPr anchor="t">
            <a:normAutofit/>
          </a:bodyPr>
          <a:lstStyle/>
          <a:p>
            <a:r>
              <a:rPr lang="nl-BE" sz="4200"/>
              <a:t>Stap 3: Ik verken het aanbod</a:t>
            </a:r>
          </a:p>
        </p:txBody>
      </p:sp>
      <p:graphicFrame>
        <p:nvGraphicFramePr>
          <p:cNvPr id="8" name="Tijdelijke aanduiding voor inhoud 5">
            <a:extLst>
              <a:ext uri="{FF2B5EF4-FFF2-40B4-BE49-F238E27FC236}">
                <a16:creationId xmlns:a16="http://schemas.microsoft.com/office/drawing/2014/main" id="{E93F0F21-FEB9-B819-596E-15E99217CB44}"/>
              </a:ext>
            </a:extLst>
          </p:cNvPr>
          <p:cNvGraphicFramePr>
            <a:graphicFrameLocks noGrp="1"/>
          </p:cNvGraphicFramePr>
          <p:nvPr>
            <p:ph idx="1"/>
            <p:extLst>
              <p:ext uri="{D42A27DB-BD31-4B8C-83A1-F6EECF244321}">
                <p14:modId xmlns:p14="http://schemas.microsoft.com/office/powerpoint/2010/main" val="2055803237"/>
              </p:ext>
            </p:extLst>
          </p:nvPr>
        </p:nvGraphicFramePr>
        <p:xfrm>
          <a:off x="671513" y="2468035"/>
          <a:ext cx="10848975" cy="3697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BA561FDA-3EA2-56D3-950D-BDED690D1772}"/>
              </a:ext>
            </a:extLst>
          </p:cNvPr>
          <p:cNvPicPr>
            <a:picLocks noChangeAspect="1"/>
          </p:cNvPicPr>
          <p:nvPr/>
        </p:nvPicPr>
        <p:blipFill>
          <a:blip r:embed="rId8"/>
          <a:stretch>
            <a:fillRect/>
          </a:stretch>
        </p:blipFill>
        <p:spPr>
          <a:xfrm>
            <a:off x="8383564" y="606776"/>
            <a:ext cx="1009791" cy="2391109"/>
          </a:xfrm>
          <a:prstGeom prst="rect">
            <a:avLst/>
          </a:prstGeom>
        </p:spPr>
      </p:pic>
    </p:spTree>
    <p:extLst>
      <p:ext uri="{BB962C8B-B14F-4D97-AF65-F5344CB8AC3E}">
        <p14:creationId xmlns:p14="http://schemas.microsoft.com/office/powerpoint/2010/main" val="2552459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0CE40-3055-A04D-B73F-059E196F3148}"/>
              </a:ext>
            </a:extLst>
          </p:cNvPr>
          <p:cNvSpPr>
            <a:spLocks noGrp="1"/>
          </p:cNvSpPr>
          <p:nvPr>
            <p:ph type="title"/>
          </p:nvPr>
        </p:nvSpPr>
        <p:spPr/>
        <p:txBody>
          <a:bodyPr/>
          <a:lstStyle/>
          <a:p>
            <a:r>
              <a:rPr lang="nl-BE" sz="2000">
                <a:hlinkClick r:id="rId2"/>
              </a:rPr>
              <a:t>www.sidin.studiekiezer.be/welke-keuzes</a:t>
            </a:r>
            <a:endParaRPr lang="nl-BE" sz="2000"/>
          </a:p>
        </p:txBody>
      </p:sp>
      <p:pic>
        <p:nvPicPr>
          <p:cNvPr id="7" name="Tijdelijke aanduiding voor inhoud 6">
            <a:extLst>
              <a:ext uri="{FF2B5EF4-FFF2-40B4-BE49-F238E27FC236}">
                <a16:creationId xmlns:a16="http://schemas.microsoft.com/office/drawing/2014/main" id="{03E73AF1-A7BF-986B-F9E5-8641093B29C3}"/>
              </a:ext>
            </a:extLst>
          </p:cNvPr>
          <p:cNvPicPr>
            <a:picLocks noGrp="1" noChangeAspect="1"/>
          </p:cNvPicPr>
          <p:nvPr>
            <p:ph idx="1"/>
          </p:nvPr>
        </p:nvPicPr>
        <p:blipFill>
          <a:blip r:embed="rId3"/>
          <a:stretch>
            <a:fillRect/>
          </a:stretch>
        </p:blipFill>
        <p:spPr>
          <a:xfrm>
            <a:off x="1773140" y="1807825"/>
            <a:ext cx="8500155" cy="4313078"/>
          </a:xfrm>
          <a:prstGeom prst="rect">
            <a:avLst/>
          </a:prstGeom>
        </p:spPr>
      </p:pic>
    </p:spTree>
    <p:extLst>
      <p:ext uri="{BB962C8B-B14F-4D97-AF65-F5344CB8AC3E}">
        <p14:creationId xmlns:p14="http://schemas.microsoft.com/office/powerpoint/2010/main" val="3412596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3BE9259-C901-1052-A8BB-6BB296CEE167}"/>
              </a:ext>
            </a:extLst>
          </p:cNvPr>
          <p:cNvSpPr>
            <a:spLocks noGrp="1"/>
          </p:cNvSpPr>
          <p:nvPr>
            <p:ph type="title"/>
          </p:nvPr>
        </p:nvSpPr>
        <p:spPr>
          <a:xfrm>
            <a:off x="670985" y="1028701"/>
            <a:ext cx="9960070" cy="1138029"/>
          </a:xfrm>
        </p:spPr>
        <p:txBody>
          <a:bodyPr/>
          <a:lstStyle/>
          <a:p>
            <a:r>
              <a:rPr lang="nl-BE"/>
              <a:t>Structuur van het hoger onderwijs</a:t>
            </a:r>
          </a:p>
        </p:txBody>
      </p:sp>
      <p:sp>
        <p:nvSpPr>
          <p:cNvPr id="7" name="Tijdelijke aanduiding voor tekst 6">
            <a:extLst>
              <a:ext uri="{FF2B5EF4-FFF2-40B4-BE49-F238E27FC236}">
                <a16:creationId xmlns:a16="http://schemas.microsoft.com/office/drawing/2014/main" id="{2D122096-856D-5050-D85B-5E812C930F66}"/>
              </a:ext>
            </a:extLst>
          </p:cNvPr>
          <p:cNvSpPr>
            <a:spLocks noGrp="1"/>
          </p:cNvSpPr>
          <p:nvPr>
            <p:ph type="body" sz="half" idx="31"/>
          </p:nvPr>
        </p:nvSpPr>
        <p:spPr>
          <a:xfrm>
            <a:off x="670985" y="-15345"/>
            <a:ext cx="3374542" cy="672571"/>
          </a:xfrm>
        </p:spPr>
        <p:txBody>
          <a:bodyPr/>
          <a:lstStyle/>
          <a:p>
            <a:r>
              <a:rPr lang="nl-BE"/>
              <a:t>Stap 3: Ik verken het aanbod</a:t>
            </a:r>
          </a:p>
        </p:txBody>
      </p:sp>
      <p:pic>
        <p:nvPicPr>
          <p:cNvPr id="5" name="Content Placeholder 4">
            <a:extLst>
              <a:ext uri="{FF2B5EF4-FFF2-40B4-BE49-F238E27FC236}">
                <a16:creationId xmlns:a16="http://schemas.microsoft.com/office/drawing/2014/main" id="{0C25A5AC-9834-1251-065D-8F30463E8B8D}"/>
              </a:ext>
            </a:extLst>
          </p:cNvPr>
          <p:cNvPicPr>
            <a:picLocks noGrp="1" noChangeAspect="1"/>
          </p:cNvPicPr>
          <p:nvPr>
            <p:ph idx="1"/>
          </p:nvPr>
        </p:nvPicPr>
        <p:blipFill>
          <a:blip r:embed="rId3"/>
          <a:stretch>
            <a:fillRect/>
          </a:stretch>
        </p:blipFill>
        <p:spPr>
          <a:xfrm>
            <a:off x="1342488" y="1720412"/>
            <a:ext cx="8773780" cy="4459815"/>
          </a:xfrm>
          <a:prstGeom prst="rect">
            <a:avLst/>
          </a:prstGeom>
        </p:spPr>
      </p:pic>
    </p:spTree>
    <p:extLst>
      <p:ext uri="{BB962C8B-B14F-4D97-AF65-F5344CB8AC3E}">
        <p14:creationId xmlns:p14="http://schemas.microsoft.com/office/powerpoint/2010/main" val="2240367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71565E-A48C-44C0-A45C-4D9FF07FB2FE}"/>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DB253890-2A98-41B4-A838-C4328718A2BA}"/>
              </a:ext>
            </a:extLst>
          </p:cNvPr>
          <p:cNvSpPr>
            <a:spLocks noGrp="1"/>
          </p:cNvSpPr>
          <p:nvPr>
            <p:ph idx="1"/>
          </p:nvPr>
        </p:nvSpPr>
        <p:spPr/>
        <p:txBody>
          <a:bodyPr/>
          <a:lstStyle/>
          <a:p>
            <a:endParaRPr lang="nl-BE"/>
          </a:p>
        </p:txBody>
      </p:sp>
      <p:pic>
        <p:nvPicPr>
          <p:cNvPr id="4" name="Onlinemedia 3" title="Starten in het hoger onderwijs: leerkrediet en studiepunten">
            <a:hlinkClick r:id="" action="ppaction://media"/>
            <a:extLst>
              <a:ext uri="{FF2B5EF4-FFF2-40B4-BE49-F238E27FC236}">
                <a16:creationId xmlns:a16="http://schemas.microsoft.com/office/drawing/2014/main" id="{756BF26D-34EE-BBD4-198E-AC38B323D448}"/>
              </a:ext>
            </a:extLst>
          </p:cNvPr>
          <p:cNvPicPr>
            <a:picLocks noRot="1" noChangeAspect="1"/>
          </p:cNvPicPr>
          <p:nvPr>
            <a:videoFile r:link="rId1"/>
          </p:nvPr>
        </p:nvPicPr>
        <p:blipFill>
          <a:blip r:embed="rId4"/>
          <a:stretch>
            <a:fillRect/>
          </a:stretch>
        </p:blipFill>
        <p:spPr>
          <a:xfrm>
            <a:off x="1823229" y="1169133"/>
            <a:ext cx="8862066" cy="4996107"/>
          </a:xfrm>
          <a:prstGeom prst="rect">
            <a:avLst/>
          </a:prstGeom>
        </p:spPr>
      </p:pic>
    </p:spTree>
    <p:extLst>
      <p:ext uri="{BB962C8B-B14F-4D97-AF65-F5344CB8AC3E}">
        <p14:creationId xmlns:p14="http://schemas.microsoft.com/office/powerpoint/2010/main" val="296404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6B1C4CD8-1112-63D2-BD43-D98FE0D6C4B3}"/>
              </a:ext>
            </a:extLst>
          </p:cNvPr>
          <p:cNvPicPr>
            <a:picLocks noGrp="1" noChangeAspect="1"/>
          </p:cNvPicPr>
          <p:nvPr>
            <p:ph type="pic" idx="12"/>
          </p:nvPr>
        </p:nvPicPr>
        <p:blipFill>
          <a:blip r:embed="rId2"/>
          <a:stretch/>
        </p:blipFill>
        <p:spPr>
          <a:xfrm>
            <a:off x="1729038" y="1988838"/>
            <a:ext cx="8733923" cy="4869161"/>
          </a:xfrm>
          <a:prstGeom prst="rect">
            <a:avLst/>
          </a:prstGeom>
          <a:noFill/>
        </p:spPr>
      </p:pic>
      <p:sp>
        <p:nvSpPr>
          <p:cNvPr id="2" name="Titel 1">
            <a:extLst>
              <a:ext uri="{FF2B5EF4-FFF2-40B4-BE49-F238E27FC236}">
                <a16:creationId xmlns:a16="http://schemas.microsoft.com/office/drawing/2014/main" id="{12A6B9AB-FC3C-B313-930B-C6CEBC4FA6E8}"/>
              </a:ext>
            </a:extLst>
          </p:cNvPr>
          <p:cNvSpPr>
            <a:spLocks noGrp="1"/>
          </p:cNvSpPr>
          <p:nvPr>
            <p:ph type="title"/>
          </p:nvPr>
        </p:nvSpPr>
        <p:spPr>
          <a:xfrm>
            <a:off x="670985" y="1028701"/>
            <a:ext cx="10849503" cy="960437"/>
          </a:xfrm>
        </p:spPr>
        <p:txBody>
          <a:bodyPr anchor="t">
            <a:normAutofit/>
          </a:bodyPr>
          <a:lstStyle/>
          <a:p>
            <a:r>
              <a:rPr lang="nl-BE">
                <a:hlinkClick r:id="rId3"/>
              </a:rPr>
              <a:t>filmpje leerkrediet</a:t>
            </a:r>
            <a:endParaRPr lang="nl-BE"/>
          </a:p>
        </p:txBody>
      </p:sp>
    </p:spTree>
    <p:extLst>
      <p:ext uri="{BB962C8B-B14F-4D97-AF65-F5344CB8AC3E}">
        <p14:creationId xmlns:p14="http://schemas.microsoft.com/office/powerpoint/2010/main" val="4036016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955BA-0560-BC5E-F5CD-C49E5E1F323E}"/>
              </a:ext>
            </a:extLst>
          </p:cNvPr>
          <p:cNvSpPr>
            <a:spLocks noGrp="1"/>
          </p:cNvSpPr>
          <p:nvPr>
            <p:ph type="title"/>
          </p:nvPr>
        </p:nvSpPr>
        <p:spPr>
          <a:xfrm>
            <a:off x="671514" y="1028701"/>
            <a:ext cx="5425016" cy="1229590"/>
          </a:xfrm>
        </p:spPr>
        <p:txBody>
          <a:bodyPr anchor="t">
            <a:normAutofit/>
          </a:bodyPr>
          <a:lstStyle/>
          <a:p>
            <a:r>
              <a:rPr lang="nl-BE"/>
              <a:t>Inhoud</a:t>
            </a:r>
          </a:p>
        </p:txBody>
      </p:sp>
      <p:graphicFrame>
        <p:nvGraphicFramePr>
          <p:cNvPr id="5" name="Tijdelijke aanduiding voor inhoud 2">
            <a:extLst>
              <a:ext uri="{FF2B5EF4-FFF2-40B4-BE49-F238E27FC236}">
                <a16:creationId xmlns:a16="http://schemas.microsoft.com/office/drawing/2014/main" id="{CE6475EA-1116-783F-A963-392D29396D69}"/>
              </a:ext>
            </a:extLst>
          </p:cNvPr>
          <p:cNvGraphicFramePr>
            <a:graphicFrameLocks noGrp="1"/>
          </p:cNvGraphicFramePr>
          <p:nvPr>
            <p:ph idx="1"/>
            <p:extLst>
              <p:ext uri="{D42A27DB-BD31-4B8C-83A1-F6EECF244321}">
                <p14:modId xmlns:p14="http://schemas.microsoft.com/office/powerpoint/2010/main" val="519560001"/>
              </p:ext>
            </p:extLst>
          </p:nvPr>
        </p:nvGraphicFramePr>
        <p:xfrm>
          <a:off x="671513" y="2468035"/>
          <a:ext cx="10848975" cy="3697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3321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94EE9-E8E8-BD4F-018A-9F08E4BFBBDB}"/>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E932596-5398-BCE5-646C-82EA3952A111}"/>
              </a:ext>
            </a:extLst>
          </p:cNvPr>
          <p:cNvSpPr>
            <a:spLocks noGrp="1"/>
          </p:cNvSpPr>
          <p:nvPr>
            <p:ph type="title"/>
          </p:nvPr>
        </p:nvSpPr>
        <p:spPr>
          <a:xfrm>
            <a:off x="670985" y="1028701"/>
            <a:ext cx="9960070" cy="1138029"/>
          </a:xfrm>
        </p:spPr>
        <p:txBody>
          <a:bodyPr/>
          <a:lstStyle/>
          <a:p>
            <a:r>
              <a:rPr lang="nl-BE"/>
              <a:t>Het leerkrediet </a:t>
            </a:r>
            <a:r>
              <a:rPr lang="nl-BE" sz="2400">
                <a:solidFill>
                  <a:srgbClr val="FF0000"/>
                </a:solidFill>
              </a:rPr>
              <a:t>(enkel bachelor)</a:t>
            </a:r>
            <a:endParaRPr lang="nl-BE">
              <a:solidFill>
                <a:srgbClr val="FF0000"/>
              </a:solidFill>
            </a:endParaRPr>
          </a:p>
        </p:txBody>
      </p:sp>
      <p:sp>
        <p:nvSpPr>
          <p:cNvPr id="7" name="Tijdelijke aanduiding voor tekst 6">
            <a:extLst>
              <a:ext uri="{FF2B5EF4-FFF2-40B4-BE49-F238E27FC236}">
                <a16:creationId xmlns:a16="http://schemas.microsoft.com/office/drawing/2014/main" id="{50D0D964-AEEA-1821-4941-67C1B473B343}"/>
              </a:ext>
            </a:extLst>
          </p:cNvPr>
          <p:cNvSpPr>
            <a:spLocks noGrp="1"/>
          </p:cNvSpPr>
          <p:nvPr>
            <p:ph type="body" sz="half" idx="31"/>
          </p:nvPr>
        </p:nvSpPr>
        <p:spPr>
          <a:xfrm>
            <a:off x="670985" y="-15345"/>
            <a:ext cx="3374542" cy="672571"/>
          </a:xfrm>
        </p:spPr>
        <p:txBody>
          <a:bodyPr/>
          <a:lstStyle/>
          <a:p>
            <a:r>
              <a:rPr lang="nl-BE"/>
              <a:t>Stap 3: Ik verken het aanbod</a:t>
            </a:r>
          </a:p>
        </p:txBody>
      </p:sp>
      <p:sp>
        <p:nvSpPr>
          <p:cNvPr id="3" name="Tijdelijke aanduiding voor inhoud 2">
            <a:extLst>
              <a:ext uri="{FF2B5EF4-FFF2-40B4-BE49-F238E27FC236}">
                <a16:creationId xmlns:a16="http://schemas.microsoft.com/office/drawing/2014/main" id="{2F8D6EB4-FC72-4ED6-C632-64B3F8383B71}"/>
              </a:ext>
            </a:extLst>
          </p:cNvPr>
          <p:cNvSpPr>
            <a:spLocks noGrp="1"/>
          </p:cNvSpPr>
          <p:nvPr>
            <p:ph idx="1"/>
          </p:nvPr>
        </p:nvSpPr>
        <p:spPr>
          <a:xfrm>
            <a:off x="670985" y="2131484"/>
            <a:ext cx="10848975" cy="3697815"/>
          </a:xfrm>
        </p:spPr>
        <p:txBody>
          <a:bodyPr/>
          <a:lstStyle/>
          <a:p>
            <a:pPr lvl="1"/>
            <a:r>
              <a:rPr lang="nl-BE">
                <a:solidFill>
                  <a:schemeClr val="tx1"/>
                </a:solidFill>
              </a:rPr>
              <a:t>Vak = Opleidingsonderdeel</a:t>
            </a:r>
          </a:p>
          <a:p>
            <a:pPr lvl="2"/>
            <a:r>
              <a:rPr lang="nl-BE">
                <a:solidFill>
                  <a:srgbClr val="AE9A64"/>
                </a:solidFill>
              </a:rPr>
              <a:t>Studiebelasting wordt uitgedrukt in aantal studiepunten</a:t>
            </a:r>
          </a:p>
          <a:p>
            <a:pPr lvl="1"/>
            <a:r>
              <a:rPr lang="nl-BE">
                <a:solidFill>
                  <a:schemeClr val="tx1"/>
                </a:solidFill>
              </a:rPr>
              <a:t>Een jaar voltijds studeren komt overeen met 60 studiepunten</a:t>
            </a:r>
          </a:p>
          <a:p>
            <a:pPr lvl="1"/>
            <a:r>
              <a:rPr lang="nl-BE">
                <a:solidFill>
                  <a:schemeClr val="tx1"/>
                </a:solidFill>
              </a:rPr>
              <a:t>Je start met 140 studiepunten. </a:t>
            </a:r>
          </a:p>
          <a:p>
            <a:pPr lvl="2"/>
            <a:r>
              <a:rPr lang="nl-BE">
                <a:solidFill>
                  <a:srgbClr val="AE9A64"/>
                </a:solidFill>
              </a:rPr>
              <a:t>Bij inschrijving gaan de studiepunten waarvoor je je inschrijft van je leerkrediet af.</a:t>
            </a:r>
          </a:p>
          <a:p>
            <a:pPr lvl="2"/>
            <a:r>
              <a:rPr lang="nl-BE">
                <a:solidFill>
                  <a:srgbClr val="AE9A64"/>
                </a:solidFill>
              </a:rPr>
              <a:t>De studiepunten van de opleidingsonderdelen waarvoor je slaagt, krijg je terug.</a:t>
            </a:r>
          </a:p>
          <a:p>
            <a:pPr lvl="2"/>
            <a:r>
              <a:rPr lang="nl-BE">
                <a:solidFill>
                  <a:srgbClr val="AE9A64"/>
                </a:solidFill>
              </a:rPr>
              <a:t>De studiepunten van de opleidingsonderdelen waarvoor je niet slaagt of waarvoor je gedelibereerd wordt, krijg je niet terug.</a:t>
            </a:r>
          </a:p>
          <a:p>
            <a:pPr lvl="2"/>
            <a:r>
              <a:rPr lang="nl-BE">
                <a:solidFill>
                  <a:srgbClr val="AE9A64"/>
                </a:solidFill>
              </a:rPr>
              <a:t>Als je leerkrediet onder 60 studiepunten zakt kan een onderwijsinstelling je inschrijving weigeren. </a:t>
            </a:r>
          </a:p>
          <a:p>
            <a:endParaRPr lang="nl-BE"/>
          </a:p>
        </p:txBody>
      </p:sp>
    </p:spTree>
    <p:extLst>
      <p:ext uri="{BB962C8B-B14F-4D97-AF65-F5344CB8AC3E}">
        <p14:creationId xmlns:p14="http://schemas.microsoft.com/office/powerpoint/2010/main" val="2699335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BB9C2-AB1A-F65C-EC39-849C9066511B}"/>
              </a:ext>
            </a:extLst>
          </p:cNvPr>
          <p:cNvSpPr>
            <a:spLocks noGrp="1"/>
          </p:cNvSpPr>
          <p:nvPr>
            <p:ph type="title"/>
          </p:nvPr>
        </p:nvSpPr>
        <p:spPr>
          <a:xfrm>
            <a:off x="670985" y="1028701"/>
            <a:ext cx="8417597" cy="1138029"/>
          </a:xfrm>
        </p:spPr>
        <p:txBody>
          <a:bodyPr/>
          <a:lstStyle/>
          <a:p>
            <a:r>
              <a:rPr lang="nl-BE"/>
              <a:t>De drempel </a:t>
            </a:r>
            <a:r>
              <a:rPr lang="nl-BE" sz="1800" b="0">
                <a:solidFill>
                  <a:srgbClr val="FF0000"/>
                </a:solidFill>
              </a:rPr>
              <a:t>(bachelor &amp; master)</a:t>
            </a:r>
            <a:endParaRPr lang="nl-BE" b="0">
              <a:solidFill>
                <a:srgbClr val="FF0000"/>
              </a:solidFill>
            </a:endParaRPr>
          </a:p>
        </p:txBody>
      </p:sp>
      <p:sp>
        <p:nvSpPr>
          <p:cNvPr id="3" name="Tijdelijke aanduiding voor tekst 2">
            <a:extLst>
              <a:ext uri="{FF2B5EF4-FFF2-40B4-BE49-F238E27FC236}">
                <a16:creationId xmlns:a16="http://schemas.microsoft.com/office/drawing/2014/main" id="{8126BBA0-2DAE-F987-84A3-A79E4830A6CE}"/>
              </a:ext>
            </a:extLst>
          </p:cNvPr>
          <p:cNvSpPr>
            <a:spLocks noGrp="1"/>
          </p:cNvSpPr>
          <p:nvPr>
            <p:ph type="body" sz="half" idx="31"/>
          </p:nvPr>
        </p:nvSpPr>
        <p:spPr>
          <a:xfrm>
            <a:off x="670985" y="-15345"/>
            <a:ext cx="3660870" cy="672571"/>
          </a:xfrm>
        </p:spPr>
        <p:txBody>
          <a:bodyPr/>
          <a:lstStyle/>
          <a:p>
            <a:r>
              <a:rPr lang="nl-BE"/>
              <a:t>Stap 3: Ik verken het aanbod</a:t>
            </a:r>
          </a:p>
        </p:txBody>
      </p:sp>
      <p:sp>
        <p:nvSpPr>
          <p:cNvPr id="4" name="Tijdelijke aanduiding voor inhoud 3">
            <a:extLst>
              <a:ext uri="{FF2B5EF4-FFF2-40B4-BE49-F238E27FC236}">
                <a16:creationId xmlns:a16="http://schemas.microsoft.com/office/drawing/2014/main" id="{10590C19-B2C6-5AE6-FBD9-36A652AAF717}"/>
              </a:ext>
            </a:extLst>
          </p:cNvPr>
          <p:cNvSpPr>
            <a:spLocks noGrp="1"/>
          </p:cNvSpPr>
          <p:nvPr>
            <p:ph idx="1"/>
          </p:nvPr>
        </p:nvSpPr>
        <p:spPr/>
        <p:txBody>
          <a:bodyPr/>
          <a:lstStyle/>
          <a:p>
            <a:endParaRPr lang="nl-BE"/>
          </a:p>
          <a:p>
            <a:endParaRPr lang="nl-BE"/>
          </a:p>
          <a:p>
            <a:endParaRPr lang="nl-BE"/>
          </a:p>
          <a:p>
            <a:endParaRPr lang="nl-BE"/>
          </a:p>
          <a:p>
            <a:pPr marL="0" indent="0"/>
            <a:r>
              <a:rPr lang="nl-BE"/>
              <a:t>Einde 1</a:t>
            </a:r>
            <a:r>
              <a:rPr lang="nl-BE" baseline="30000"/>
              <a:t>ste</a:t>
            </a:r>
            <a:r>
              <a:rPr lang="nl-BE"/>
              <a:t> jaar: </a:t>
            </a:r>
          </a:p>
          <a:p>
            <a:endParaRPr lang="nl-BE"/>
          </a:p>
          <a:p>
            <a:endParaRPr lang="nl-BE"/>
          </a:p>
        </p:txBody>
      </p:sp>
      <p:pic>
        <p:nvPicPr>
          <p:cNvPr id="5" name="Afbeelding 4">
            <a:extLst>
              <a:ext uri="{FF2B5EF4-FFF2-40B4-BE49-F238E27FC236}">
                <a16:creationId xmlns:a16="http://schemas.microsoft.com/office/drawing/2014/main" id="{3CF01E5C-5C75-4ED3-3AB6-D2F32E4CB4FE}"/>
              </a:ext>
            </a:extLst>
          </p:cNvPr>
          <p:cNvPicPr>
            <a:picLocks noChangeAspect="1"/>
          </p:cNvPicPr>
          <p:nvPr/>
        </p:nvPicPr>
        <p:blipFill>
          <a:blip r:embed="rId3"/>
          <a:stretch>
            <a:fillRect/>
          </a:stretch>
        </p:blipFill>
        <p:spPr>
          <a:xfrm>
            <a:off x="604500" y="1939976"/>
            <a:ext cx="9431066" cy="1790950"/>
          </a:xfrm>
          <a:prstGeom prst="rect">
            <a:avLst/>
          </a:prstGeom>
        </p:spPr>
      </p:pic>
      <p:pic>
        <p:nvPicPr>
          <p:cNvPr id="6" name="Afbeelding 5">
            <a:extLst>
              <a:ext uri="{FF2B5EF4-FFF2-40B4-BE49-F238E27FC236}">
                <a16:creationId xmlns:a16="http://schemas.microsoft.com/office/drawing/2014/main" id="{9821D46E-302C-387B-C10E-7AA1FD95275D}"/>
              </a:ext>
            </a:extLst>
          </p:cNvPr>
          <p:cNvPicPr>
            <a:picLocks noChangeAspect="1"/>
          </p:cNvPicPr>
          <p:nvPr/>
        </p:nvPicPr>
        <p:blipFill>
          <a:blip r:embed="rId4"/>
          <a:stretch>
            <a:fillRect/>
          </a:stretch>
        </p:blipFill>
        <p:spPr>
          <a:xfrm>
            <a:off x="3587953" y="4142169"/>
            <a:ext cx="6944694" cy="2438740"/>
          </a:xfrm>
          <a:prstGeom prst="rect">
            <a:avLst/>
          </a:prstGeom>
        </p:spPr>
      </p:pic>
    </p:spTree>
    <p:extLst>
      <p:ext uri="{BB962C8B-B14F-4D97-AF65-F5344CB8AC3E}">
        <p14:creationId xmlns:p14="http://schemas.microsoft.com/office/powerpoint/2010/main" val="2073049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6A036-86D1-58C4-3206-E09194B99079}"/>
              </a:ext>
            </a:extLst>
          </p:cNvPr>
          <p:cNvSpPr>
            <a:spLocks noGrp="1"/>
          </p:cNvSpPr>
          <p:nvPr>
            <p:ph type="title"/>
          </p:nvPr>
        </p:nvSpPr>
        <p:spPr>
          <a:xfrm>
            <a:off x="670985" y="1028701"/>
            <a:ext cx="10735924" cy="1138029"/>
          </a:xfrm>
        </p:spPr>
        <p:txBody>
          <a:bodyPr/>
          <a:lstStyle/>
          <a:p>
            <a:r>
              <a:rPr lang="nl-BE"/>
              <a:t>Onderwijskiezer</a:t>
            </a:r>
            <a:endParaRPr lang="nl-BE">
              <a:solidFill>
                <a:srgbClr val="FF0000"/>
              </a:solidFill>
            </a:endParaRPr>
          </a:p>
        </p:txBody>
      </p:sp>
      <p:sp>
        <p:nvSpPr>
          <p:cNvPr id="3" name="Tijdelijke aanduiding voor tekst 2">
            <a:extLst>
              <a:ext uri="{FF2B5EF4-FFF2-40B4-BE49-F238E27FC236}">
                <a16:creationId xmlns:a16="http://schemas.microsoft.com/office/drawing/2014/main" id="{BA55A442-B057-2743-400A-89B30AFEC2B5}"/>
              </a:ext>
            </a:extLst>
          </p:cNvPr>
          <p:cNvSpPr>
            <a:spLocks noGrp="1"/>
          </p:cNvSpPr>
          <p:nvPr>
            <p:ph type="body" sz="half" idx="31"/>
          </p:nvPr>
        </p:nvSpPr>
        <p:spPr>
          <a:xfrm>
            <a:off x="670985" y="-15345"/>
            <a:ext cx="3725524" cy="672571"/>
          </a:xfrm>
        </p:spPr>
        <p:txBody>
          <a:bodyPr/>
          <a:lstStyle/>
          <a:p>
            <a:r>
              <a:rPr lang="nl-BE"/>
              <a:t>Stap 3: Ik verken het aanbod</a:t>
            </a:r>
          </a:p>
          <a:p>
            <a:endParaRPr lang="nl-BE"/>
          </a:p>
        </p:txBody>
      </p:sp>
      <p:sp>
        <p:nvSpPr>
          <p:cNvPr id="4" name="Tijdelijke aanduiding voor inhoud 3">
            <a:extLst>
              <a:ext uri="{FF2B5EF4-FFF2-40B4-BE49-F238E27FC236}">
                <a16:creationId xmlns:a16="http://schemas.microsoft.com/office/drawing/2014/main" id="{5D88A7E0-22E2-070E-3C0E-7E2D0F419FB6}"/>
              </a:ext>
            </a:extLst>
          </p:cNvPr>
          <p:cNvSpPr>
            <a:spLocks noGrp="1"/>
          </p:cNvSpPr>
          <p:nvPr>
            <p:ph idx="1"/>
          </p:nvPr>
        </p:nvSpPr>
        <p:spPr/>
        <p:txBody>
          <a:bodyPr/>
          <a:lstStyle/>
          <a:p>
            <a:r>
              <a:rPr lang="nl-BE"/>
              <a:t>Overzicht van het aanbod</a:t>
            </a:r>
          </a:p>
          <a:p>
            <a:pPr lvl="1"/>
            <a:r>
              <a:rPr lang="nl-BE">
                <a:hlinkClick r:id="rId3"/>
              </a:rPr>
              <a:t>www.onderwijskiezer.be</a:t>
            </a:r>
            <a:r>
              <a:rPr lang="nl-BE"/>
              <a:t> </a:t>
            </a:r>
          </a:p>
          <a:p>
            <a:pPr lvl="1"/>
            <a:endParaRPr lang="nl-BE"/>
          </a:p>
          <a:p>
            <a:r>
              <a:rPr lang="nl-BE"/>
              <a:t>Surf naar onderwijskiezer en noteer over welke opleidingen je graag meer zou willen weten. Beantwoord de vragen over één van de opleidingen. </a:t>
            </a:r>
          </a:p>
          <a:p>
            <a:endParaRPr lang="nl-BE"/>
          </a:p>
        </p:txBody>
      </p:sp>
    </p:spTree>
    <p:extLst>
      <p:ext uri="{BB962C8B-B14F-4D97-AF65-F5344CB8AC3E}">
        <p14:creationId xmlns:p14="http://schemas.microsoft.com/office/powerpoint/2010/main" val="3290420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CA6541-C5B0-6658-4DC4-5D6B1F08D11D}"/>
              </a:ext>
            </a:extLst>
          </p:cNvPr>
          <p:cNvSpPr>
            <a:spLocks noGrp="1"/>
          </p:cNvSpPr>
          <p:nvPr>
            <p:ph type="title"/>
          </p:nvPr>
        </p:nvSpPr>
        <p:spPr>
          <a:xfrm>
            <a:off x="671513" y="1028701"/>
            <a:ext cx="10430595" cy="1229590"/>
          </a:xfrm>
        </p:spPr>
        <p:txBody>
          <a:bodyPr/>
          <a:lstStyle/>
          <a:p>
            <a:r>
              <a:rPr lang="nl-BE"/>
              <a:t>Onderwijskiezer – Hoger onderwijs - Belangstelling</a:t>
            </a:r>
          </a:p>
        </p:txBody>
      </p:sp>
      <p:sp>
        <p:nvSpPr>
          <p:cNvPr id="3" name="Tijdelijke aanduiding voor inhoud 2">
            <a:extLst>
              <a:ext uri="{FF2B5EF4-FFF2-40B4-BE49-F238E27FC236}">
                <a16:creationId xmlns:a16="http://schemas.microsoft.com/office/drawing/2014/main" id="{3C2B3DCF-B162-1AD9-C2D5-53A60BE6758A}"/>
              </a:ext>
            </a:extLst>
          </p:cNvPr>
          <p:cNvSpPr>
            <a:spLocks noGrp="1"/>
          </p:cNvSpPr>
          <p:nvPr>
            <p:ph idx="1"/>
          </p:nvPr>
        </p:nvSpPr>
        <p:spPr/>
        <p:txBody>
          <a:bodyPr/>
          <a:lstStyle/>
          <a:p>
            <a:endParaRPr lang="nl-BE"/>
          </a:p>
        </p:txBody>
      </p:sp>
      <p:pic>
        <p:nvPicPr>
          <p:cNvPr id="5" name="Afbeelding 4">
            <a:extLst>
              <a:ext uri="{FF2B5EF4-FFF2-40B4-BE49-F238E27FC236}">
                <a16:creationId xmlns:a16="http://schemas.microsoft.com/office/drawing/2014/main" id="{B9BD1446-A74D-8BF7-39BC-B9F93BA0F880}"/>
              </a:ext>
            </a:extLst>
          </p:cNvPr>
          <p:cNvPicPr>
            <a:picLocks noChangeAspect="1"/>
          </p:cNvPicPr>
          <p:nvPr/>
        </p:nvPicPr>
        <p:blipFill>
          <a:blip r:embed="rId2"/>
          <a:stretch>
            <a:fillRect/>
          </a:stretch>
        </p:blipFill>
        <p:spPr>
          <a:xfrm>
            <a:off x="137281" y="2587408"/>
            <a:ext cx="11917438" cy="3105583"/>
          </a:xfrm>
          <a:prstGeom prst="rect">
            <a:avLst/>
          </a:prstGeom>
        </p:spPr>
      </p:pic>
    </p:spTree>
    <p:extLst>
      <p:ext uri="{BB962C8B-B14F-4D97-AF65-F5344CB8AC3E}">
        <p14:creationId xmlns:p14="http://schemas.microsoft.com/office/powerpoint/2010/main" val="81615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11B26C-9EA6-07B0-EE43-F7B7FAB9247E}"/>
              </a:ext>
            </a:extLst>
          </p:cNvPr>
          <p:cNvSpPr>
            <a:spLocks noGrp="1"/>
          </p:cNvSpPr>
          <p:nvPr>
            <p:ph type="title"/>
          </p:nvPr>
        </p:nvSpPr>
        <p:spPr/>
        <p:txBody>
          <a:bodyPr/>
          <a:lstStyle/>
          <a:p>
            <a:endParaRPr lang="nl-BE"/>
          </a:p>
        </p:txBody>
      </p:sp>
      <p:pic>
        <p:nvPicPr>
          <p:cNvPr id="5" name="Tijdelijke aanduiding voor inhoud 4">
            <a:extLst>
              <a:ext uri="{FF2B5EF4-FFF2-40B4-BE49-F238E27FC236}">
                <a16:creationId xmlns:a16="http://schemas.microsoft.com/office/drawing/2014/main" id="{35462351-43FF-07F5-E192-F205F35B6DDF}"/>
              </a:ext>
            </a:extLst>
          </p:cNvPr>
          <p:cNvPicPr>
            <a:picLocks noGrp="1" noChangeAspect="1"/>
          </p:cNvPicPr>
          <p:nvPr>
            <p:ph idx="1"/>
          </p:nvPr>
        </p:nvPicPr>
        <p:blipFill>
          <a:blip r:embed="rId3"/>
          <a:stretch>
            <a:fillRect/>
          </a:stretch>
        </p:blipFill>
        <p:spPr>
          <a:xfrm>
            <a:off x="985550" y="892562"/>
            <a:ext cx="2588922" cy="4930040"/>
          </a:xfrm>
          <a:prstGeom prst="rect">
            <a:avLst/>
          </a:prstGeom>
        </p:spPr>
      </p:pic>
      <p:pic>
        <p:nvPicPr>
          <p:cNvPr id="7" name="Afbeelding 6">
            <a:extLst>
              <a:ext uri="{FF2B5EF4-FFF2-40B4-BE49-F238E27FC236}">
                <a16:creationId xmlns:a16="http://schemas.microsoft.com/office/drawing/2014/main" id="{EA9BB3CF-A958-CDC3-69ED-015C10C35788}"/>
              </a:ext>
            </a:extLst>
          </p:cNvPr>
          <p:cNvPicPr>
            <a:picLocks noChangeAspect="1"/>
          </p:cNvPicPr>
          <p:nvPr/>
        </p:nvPicPr>
        <p:blipFill>
          <a:blip r:embed="rId4"/>
          <a:stretch>
            <a:fillRect/>
          </a:stretch>
        </p:blipFill>
        <p:spPr>
          <a:xfrm>
            <a:off x="8858800" y="1028701"/>
            <a:ext cx="2661686" cy="5424195"/>
          </a:xfrm>
          <a:prstGeom prst="rect">
            <a:avLst/>
          </a:prstGeom>
        </p:spPr>
      </p:pic>
      <p:pic>
        <p:nvPicPr>
          <p:cNvPr id="9" name="Afbeelding 8">
            <a:extLst>
              <a:ext uri="{FF2B5EF4-FFF2-40B4-BE49-F238E27FC236}">
                <a16:creationId xmlns:a16="http://schemas.microsoft.com/office/drawing/2014/main" id="{C2D8DC31-700D-2342-A102-A02621B352D4}"/>
              </a:ext>
            </a:extLst>
          </p:cNvPr>
          <p:cNvPicPr>
            <a:picLocks noChangeAspect="1"/>
          </p:cNvPicPr>
          <p:nvPr/>
        </p:nvPicPr>
        <p:blipFill>
          <a:blip r:embed="rId5"/>
          <a:stretch>
            <a:fillRect/>
          </a:stretch>
        </p:blipFill>
        <p:spPr>
          <a:xfrm>
            <a:off x="4798296" y="892562"/>
            <a:ext cx="3039959" cy="5560334"/>
          </a:xfrm>
          <a:prstGeom prst="rect">
            <a:avLst/>
          </a:prstGeom>
        </p:spPr>
      </p:pic>
    </p:spTree>
    <p:extLst>
      <p:ext uri="{BB962C8B-B14F-4D97-AF65-F5344CB8AC3E}">
        <p14:creationId xmlns:p14="http://schemas.microsoft.com/office/powerpoint/2010/main" val="3378521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459D3-D762-8B33-A25D-FD464DD7B7EF}"/>
              </a:ext>
            </a:extLst>
          </p:cNvPr>
          <p:cNvSpPr>
            <a:spLocks noGrp="1"/>
          </p:cNvSpPr>
          <p:nvPr>
            <p:ph type="title"/>
          </p:nvPr>
        </p:nvSpPr>
        <p:spPr>
          <a:xfrm>
            <a:off x="671514" y="1028701"/>
            <a:ext cx="10747292" cy="1229590"/>
          </a:xfrm>
        </p:spPr>
        <p:txBody>
          <a:bodyPr/>
          <a:lstStyle/>
          <a:p>
            <a:r>
              <a:rPr lang="en-US" err="1">
                <a:latin typeface="Arial"/>
                <a:cs typeface="Arial"/>
              </a:rPr>
              <a:t>Onderwijskiezer</a:t>
            </a:r>
            <a:r>
              <a:rPr lang="en-US">
                <a:latin typeface="Arial"/>
                <a:cs typeface="Arial"/>
              </a:rPr>
              <a:t> – </a:t>
            </a:r>
            <a:r>
              <a:rPr lang="en-US" err="1">
                <a:latin typeface="Arial"/>
                <a:cs typeface="Arial"/>
              </a:rPr>
              <a:t>hoger</a:t>
            </a:r>
            <a:r>
              <a:rPr lang="en-US">
                <a:latin typeface="Arial"/>
                <a:cs typeface="Arial"/>
              </a:rPr>
              <a:t> </a:t>
            </a:r>
            <a:r>
              <a:rPr lang="en-US" err="1">
                <a:latin typeface="Arial"/>
                <a:cs typeface="Arial"/>
              </a:rPr>
              <a:t>onderwijs</a:t>
            </a:r>
            <a:r>
              <a:rPr lang="en-US">
                <a:latin typeface="Arial"/>
                <a:cs typeface="Arial"/>
              </a:rPr>
              <a:t> - </a:t>
            </a:r>
            <a:r>
              <a:rPr lang="en-US" err="1">
                <a:latin typeface="Arial"/>
                <a:cs typeface="Arial"/>
              </a:rPr>
              <a:t>belangstelling</a:t>
            </a:r>
            <a:endParaRPr lang="en-US" err="1"/>
          </a:p>
        </p:txBody>
      </p:sp>
      <p:pic>
        <p:nvPicPr>
          <p:cNvPr id="4" name="Content Placeholder 3">
            <a:extLst>
              <a:ext uri="{FF2B5EF4-FFF2-40B4-BE49-F238E27FC236}">
                <a16:creationId xmlns:a16="http://schemas.microsoft.com/office/drawing/2014/main" id="{03DE1903-A837-04BB-44CE-05559DB4C4CB}"/>
              </a:ext>
            </a:extLst>
          </p:cNvPr>
          <p:cNvPicPr>
            <a:picLocks noGrp="1" noChangeAspect="1"/>
          </p:cNvPicPr>
          <p:nvPr>
            <p:ph idx="1"/>
          </p:nvPr>
        </p:nvPicPr>
        <p:blipFill>
          <a:blip r:embed="rId2"/>
          <a:stretch>
            <a:fillRect/>
          </a:stretch>
        </p:blipFill>
        <p:spPr>
          <a:xfrm>
            <a:off x="4060581" y="2261740"/>
            <a:ext cx="4305299" cy="3934557"/>
          </a:xfrm>
          <a:prstGeom prst="rect">
            <a:avLst/>
          </a:prstGeom>
        </p:spPr>
      </p:pic>
    </p:spTree>
    <p:extLst>
      <p:ext uri="{BB962C8B-B14F-4D97-AF65-F5344CB8AC3E}">
        <p14:creationId xmlns:p14="http://schemas.microsoft.com/office/powerpoint/2010/main" val="1957271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950D8-3EDA-4EBC-0114-09F10DC5014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608DC2-421F-F045-029E-DB3AB7BFFE36}"/>
              </a:ext>
            </a:extLst>
          </p:cNvPr>
          <p:cNvSpPr>
            <a:spLocks noGrp="1"/>
          </p:cNvSpPr>
          <p:nvPr>
            <p:ph type="title"/>
          </p:nvPr>
        </p:nvSpPr>
        <p:spPr>
          <a:xfrm>
            <a:off x="670985" y="1028701"/>
            <a:ext cx="10735924" cy="1138029"/>
          </a:xfrm>
        </p:spPr>
        <p:txBody>
          <a:bodyPr/>
          <a:lstStyle/>
          <a:p>
            <a:r>
              <a:rPr lang="nl-BE"/>
              <a:t>Overzicht van het aanbod</a:t>
            </a:r>
            <a:endParaRPr lang="nl-BE">
              <a:solidFill>
                <a:srgbClr val="FF0000"/>
              </a:solidFill>
            </a:endParaRPr>
          </a:p>
        </p:txBody>
      </p:sp>
      <p:sp>
        <p:nvSpPr>
          <p:cNvPr id="3" name="Tijdelijke aanduiding voor tekst 2">
            <a:extLst>
              <a:ext uri="{FF2B5EF4-FFF2-40B4-BE49-F238E27FC236}">
                <a16:creationId xmlns:a16="http://schemas.microsoft.com/office/drawing/2014/main" id="{F8892D6E-E736-68AD-B04D-FE3D770492E6}"/>
              </a:ext>
            </a:extLst>
          </p:cNvPr>
          <p:cNvSpPr>
            <a:spLocks noGrp="1"/>
          </p:cNvSpPr>
          <p:nvPr>
            <p:ph type="body" sz="half" idx="31"/>
          </p:nvPr>
        </p:nvSpPr>
        <p:spPr>
          <a:xfrm>
            <a:off x="670985" y="-15345"/>
            <a:ext cx="3725524" cy="672571"/>
          </a:xfrm>
        </p:spPr>
        <p:txBody>
          <a:bodyPr/>
          <a:lstStyle/>
          <a:p>
            <a:r>
              <a:rPr lang="nl-BE"/>
              <a:t>Stap 3: Ik verken het aanbod</a:t>
            </a:r>
          </a:p>
          <a:p>
            <a:endParaRPr lang="nl-BE"/>
          </a:p>
        </p:txBody>
      </p:sp>
      <p:sp>
        <p:nvSpPr>
          <p:cNvPr id="4" name="Tijdelijke aanduiding voor inhoud 3">
            <a:extLst>
              <a:ext uri="{FF2B5EF4-FFF2-40B4-BE49-F238E27FC236}">
                <a16:creationId xmlns:a16="http://schemas.microsoft.com/office/drawing/2014/main" id="{FD28AC61-FB1B-C792-90A2-39C7ACE1CD7B}"/>
              </a:ext>
            </a:extLst>
          </p:cNvPr>
          <p:cNvSpPr>
            <a:spLocks noGrp="1"/>
          </p:cNvSpPr>
          <p:nvPr>
            <p:ph idx="1"/>
          </p:nvPr>
        </p:nvSpPr>
        <p:spPr/>
        <p:txBody>
          <a:bodyPr/>
          <a:lstStyle/>
          <a:p>
            <a:pPr lvl="1"/>
            <a:r>
              <a:rPr lang="nl-BE">
                <a:solidFill>
                  <a:schemeClr val="tx1"/>
                </a:solidFill>
              </a:rPr>
              <a:t>Kijk op de websites van onderwijsinstellingen</a:t>
            </a:r>
          </a:p>
          <a:p>
            <a:pPr lvl="2"/>
            <a:r>
              <a:rPr lang="nl-BE">
                <a:solidFill>
                  <a:srgbClr val="AE9A64"/>
                </a:solidFill>
                <a:hlinkClick r:id="rId3">
                  <a:extLst>
                    <a:ext uri="{A12FA001-AC4F-418D-AE19-62706E023703}">
                      <ahyp:hlinkClr xmlns:ahyp="http://schemas.microsoft.com/office/drawing/2018/hyperlinkcolor" val="tx"/>
                    </a:ext>
                  </a:extLst>
                </a:hlinkClick>
              </a:rPr>
              <a:t>www.pxl.be/opleidingen</a:t>
            </a:r>
            <a:r>
              <a:rPr lang="nl-BE">
                <a:solidFill>
                  <a:srgbClr val="AE9A64"/>
                </a:solidFill>
              </a:rPr>
              <a:t> </a:t>
            </a:r>
          </a:p>
          <a:p>
            <a:pPr lvl="1"/>
            <a:r>
              <a:rPr lang="nl-BE">
                <a:solidFill>
                  <a:schemeClr val="tx1"/>
                </a:solidFill>
              </a:rPr>
              <a:t>Ga naar de SID-in-beurs</a:t>
            </a:r>
          </a:p>
          <a:p>
            <a:pPr lvl="1"/>
            <a:endParaRPr lang="nl-BE">
              <a:solidFill>
                <a:schemeClr val="tx1"/>
              </a:solidFill>
            </a:endParaRPr>
          </a:p>
          <a:p>
            <a:pPr lvl="1"/>
            <a:r>
              <a:rPr lang="nl-BE">
                <a:solidFill>
                  <a:schemeClr val="tx1"/>
                </a:solidFill>
              </a:rPr>
              <a:t>Ga naar opendeur- en openlesdagen</a:t>
            </a:r>
          </a:p>
          <a:p>
            <a:pPr lvl="1"/>
            <a:endParaRPr lang="nl-BE">
              <a:solidFill>
                <a:schemeClr val="tx1"/>
              </a:solidFill>
            </a:endParaRPr>
          </a:p>
          <a:p>
            <a:pPr lvl="1"/>
            <a:r>
              <a:rPr lang="nl-BE">
                <a:solidFill>
                  <a:schemeClr val="tx1"/>
                </a:solidFill>
              </a:rPr>
              <a:t>Ga een gesprek aan met iemand die de opleiding volgt </a:t>
            </a:r>
          </a:p>
          <a:p>
            <a:pPr lvl="1"/>
            <a:endParaRPr lang="nl-BE">
              <a:solidFill>
                <a:schemeClr val="tx1"/>
              </a:solidFill>
            </a:endParaRPr>
          </a:p>
          <a:p>
            <a:pPr lvl="1"/>
            <a:r>
              <a:rPr lang="nl-BE">
                <a:solidFill>
                  <a:schemeClr val="tx1"/>
                </a:solidFill>
              </a:rPr>
              <a:t>Spreek met iemand die een job uitoefent in de sector</a:t>
            </a:r>
          </a:p>
          <a:p>
            <a:pPr lvl="1"/>
            <a:endParaRPr lang="nl-BE">
              <a:solidFill>
                <a:schemeClr val="tx1"/>
              </a:solidFill>
            </a:endParaRPr>
          </a:p>
          <a:p>
            <a:endParaRPr lang="nl-BE"/>
          </a:p>
        </p:txBody>
      </p:sp>
    </p:spTree>
    <p:extLst>
      <p:ext uri="{BB962C8B-B14F-4D97-AF65-F5344CB8AC3E}">
        <p14:creationId xmlns:p14="http://schemas.microsoft.com/office/powerpoint/2010/main" val="2422459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B410E2-F5C6-9B45-9786-B76FFF4A609B}"/>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E1388E24-F21C-004A-770F-D24D99F4EE78}"/>
              </a:ext>
            </a:extLst>
          </p:cNvPr>
          <p:cNvSpPr>
            <a:spLocks noGrp="1"/>
          </p:cNvSpPr>
          <p:nvPr>
            <p:ph type="body" sz="half" idx="31"/>
          </p:nvPr>
        </p:nvSpPr>
        <p:spPr>
          <a:xfrm>
            <a:off x="670985" y="-15345"/>
            <a:ext cx="3356070" cy="672571"/>
          </a:xfrm>
        </p:spPr>
        <p:txBody>
          <a:bodyPr/>
          <a:lstStyle/>
          <a:p>
            <a:r>
              <a:rPr lang="nl-BE"/>
              <a:t>Stap 3: Ik verken het aanbod</a:t>
            </a:r>
          </a:p>
          <a:p>
            <a:endParaRPr lang="nl-BE"/>
          </a:p>
        </p:txBody>
      </p:sp>
      <p:pic>
        <p:nvPicPr>
          <p:cNvPr id="5" name="Tijdelijke aanduiding voor inhoud 4">
            <a:extLst>
              <a:ext uri="{FF2B5EF4-FFF2-40B4-BE49-F238E27FC236}">
                <a16:creationId xmlns:a16="http://schemas.microsoft.com/office/drawing/2014/main" id="{41F52510-55CA-7E54-3051-96B8B196637F}"/>
              </a:ext>
            </a:extLst>
          </p:cNvPr>
          <p:cNvPicPr>
            <a:picLocks noGrp="1" noChangeAspect="1"/>
          </p:cNvPicPr>
          <p:nvPr>
            <p:ph idx="1"/>
          </p:nvPr>
        </p:nvPicPr>
        <p:blipFill>
          <a:blip r:embed="rId3"/>
          <a:stretch>
            <a:fillRect/>
          </a:stretch>
        </p:blipFill>
        <p:spPr>
          <a:xfrm>
            <a:off x="1283855" y="1280799"/>
            <a:ext cx="9171708" cy="4903524"/>
          </a:xfrm>
          <a:prstGeom prst="rect">
            <a:avLst/>
          </a:prstGeom>
        </p:spPr>
      </p:pic>
    </p:spTree>
    <p:extLst>
      <p:ext uri="{BB962C8B-B14F-4D97-AF65-F5344CB8AC3E}">
        <p14:creationId xmlns:p14="http://schemas.microsoft.com/office/powerpoint/2010/main" val="2802734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53E30B-3244-DFA5-F08D-C152A2F147F4}"/>
              </a:ext>
            </a:extLst>
          </p:cNvPr>
          <p:cNvSpPr>
            <a:spLocks noGrp="1"/>
          </p:cNvSpPr>
          <p:nvPr>
            <p:ph type="title"/>
          </p:nvPr>
        </p:nvSpPr>
        <p:spPr/>
        <p:txBody>
          <a:bodyPr/>
          <a:lstStyle/>
          <a:p>
            <a:r>
              <a:rPr lang="en-US" err="1">
                <a:latin typeface="Arial"/>
                <a:cs typeface="Arial"/>
              </a:rPr>
              <a:t>Beroepskeuzetest</a:t>
            </a:r>
            <a:r>
              <a:rPr lang="en-US">
                <a:latin typeface="Arial"/>
                <a:cs typeface="Arial"/>
              </a:rPr>
              <a:t> </a:t>
            </a:r>
            <a:endParaRPr lang="en-US"/>
          </a:p>
        </p:txBody>
      </p:sp>
      <p:pic>
        <p:nvPicPr>
          <p:cNvPr id="5" name="Content Placeholder 4">
            <a:extLst>
              <a:ext uri="{FF2B5EF4-FFF2-40B4-BE49-F238E27FC236}">
                <a16:creationId xmlns:a16="http://schemas.microsoft.com/office/drawing/2014/main" id="{1053E067-48F2-85E9-2C21-F47C112B809F}"/>
              </a:ext>
            </a:extLst>
          </p:cNvPr>
          <p:cNvPicPr>
            <a:picLocks noGrp="1" noChangeAspect="1"/>
          </p:cNvPicPr>
          <p:nvPr>
            <p:ph idx="1"/>
          </p:nvPr>
        </p:nvPicPr>
        <p:blipFill>
          <a:blip r:embed="rId3"/>
          <a:stretch>
            <a:fillRect/>
          </a:stretch>
        </p:blipFill>
        <p:spPr>
          <a:xfrm>
            <a:off x="1550744" y="4429449"/>
            <a:ext cx="9078791" cy="2201663"/>
          </a:xfrm>
          <a:prstGeom prst="rect">
            <a:avLst/>
          </a:prstGeom>
        </p:spPr>
      </p:pic>
      <p:pic>
        <p:nvPicPr>
          <p:cNvPr id="6" name="Picture 5">
            <a:extLst>
              <a:ext uri="{FF2B5EF4-FFF2-40B4-BE49-F238E27FC236}">
                <a16:creationId xmlns:a16="http://schemas.microsoft.com/office/drawing/2014/main" id="{781288BF-6626-EC10-5086-9280CC0D43E5}"/>
              </a:ext>
            </a:extLst>
          </p:cNvPr>
          <p:cNvPicPr>
            <a:picLocks noChangeAspect="1"/>
          </p:cNvPicPr>
          <p:nvPr/>
        </p:nvPicPr>
        <p:blipFill>
          <a:blip r:embed="rId4"/>
          <a:stretch>
            <a:fillRect/>
          </a:stretch>
        </p:blipFill>
        <p:spPr>
          <a:xfrm>
            <a:off x="6812206" y="648068"/>
            <a:ext cx="3631955" cy="3357928"/>
          </a:xfrm>
          <a:prstGeom prst="rect">
            <a:avLst/>
          </a:prstGeom>
        </p:spPr>
      </p:pic>
    </p:spTree>
    <p:extLst>
      <p:ext uri="{BB962C8B-B14F-4D97-AF65-F5344CB8AC3E}">
        <p14:creationId xmlns:p14="http://schemas.microsoft.com/office/powerpoint/2010/main" val="1526380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A48178-017D-40CC-4539-FB0C86987CCE}"/>
              </a:ext>
            </a:extLst>
          </p:cNvPr>
          <p:cNvSpPr>
            <a:spLocks noGrp="1"/>
          </p:cNvSpPr>
          <p:nvPr>
            <p:ph type="title"/>
          </p:nvPr>
        </p:nvSpPr>
        <p:spPr>
          <a:xfrm>
            <a:off x="670985" y="1028701"/>
            <a:ext cx="10505015" cy="1138029"/>
          </a:xfrm>
        </p:spPr>
        <p:txBody>
          <a:bodyPr anchor="t">
            <a:normAutofit/>
          </a:bodyPr>
          <a:lstStyle/>
          <a:p>
            <a:r>
              <a:rPr lang="nl-BE" sz="4200"/>
              <a:t>Stap 4. Ik onderzoek enkele opleidingen</a:t>
            </a:r>
            <a:r>
              <a:rPr lang="nl-BE" sz="4200" b="0"/>
              <a:t>​</a:t>
            </a:r>
            <a:endParaRPr lang="nl-BE" sz="4200"/>
          </a:p>
        </p:txBody>
      </p:sp>
      <p:graphicFrame>
        <p:nvGraphicFramePr>
          <p:cNvPr id="6" name="Tijdelijke aanduiding voor inhoud 3">
            <a:extLst>
              <a:ext uri="{FF2B5EF4-FFF2-40B4-BE49-F238E27FC236}">
                <a16:creationId xmlns:a16="http://schemas.microsoft.com/office/drawing/2014/main" id="{DEDFEEFE-21D2-1187-4EEC-2FB0ABFCBE5F}"/>
              </a:ext>
            </a:extLst>
          </p:cNvPr>
          <p:cNvGraphicFramePr>
            <a:graphicFrameLocks noGrp="1"/>
          </p:cNvGraphicFramePr>
          <p:nvPr>
            <p:ph idx="1"/>
            <p:extLst>
              <p:ext uri="{D42A27DB-BD31-4B8C-83A1-F6EECF244321}">
                <p14:modId xmlns:p14="http://schemas.microsoft.com/office/powerpoint/2010/main" val="3939709531"/>
              </p:ext>
            </p:extLst>
          </p:nvPr>
        </p:nvGraphicFramePr>
        <p:xfrm>
          <a:off x="671513" y="2468035"/>
          <a:ext cx="10848975" cy="3697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Afbeelding 3">
            <a:extLst>
              <a:ext uri="{FF2B5EF4-FFF2-40B4-BE49-F238E27FC236}">
                <a16:creationId xmlns:a16="http://schemas.microsoft.com/office/drawing/2014/main" id="{B2D44FA7-BDCA-026F-E275-3CAF6576A47E}"/>
              </a:ext>
            </a:extLst>
          </p:cNvPr>
          <p:cNvPicPr>
            <a:picLocks noChangeAspect="1"/>
          </p:cNvPicPr>
          <p:nvPr/>
        </p:nvPicPr>
        <p:blipFill>
          <a:blip r:embed="rId7"/>
          <a:stretch>
            <a:fillRect/>
          </a:stretch>
        </p:blipFill>
        <p:spPr>
          <a:xfrm>
            <a:off x="10948907" y="785412"/>
            <a:ext cx="1143160" cy="2762636"/>
          </a:xfrm>
          <a:prstGeom prst="rect">
            <a:avLst/>
          </a:prstGeom>
        </p:spPr>
      </p:pic>
    </p:spTree>
    <p:extLst>
      <p:ext uri="{BB962C8B-B14F-4D97-AF65-F5344CB8AC3E}">
        <p14:creationId xmlns:p14="http://schemas.microsoft.com/office/powerpoint/2010/main" val="140740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07BACC18-05CF-91D3-6831-7F05D79AC011}"/>
              </a:ext>
            </a:extLst>
          </p:cNvPr>
          <p:cNvSpPr>
            <a:spLocks noGrp="1"/>
          </p:cNvSpPr>
          <p:nvPr>
            <p:ph type="title"/>
          </p:nvPr>
        </p:nvSpPr>
        <p:spPr>
          <a:xfrm>
            <a:off x="670985" y="1028701"/>
            <a:ext cx="4894928" cy="1297056"/>
          </a:xfrm>
        </p:spPr>
        <p:txBody>
          <a:bodyPr anchor="t">
            <a:normAutofit/>
          </a:bodyPr>
          <a:lstStyle/>
          <a:p>
            <a:r>
              <a:rPr lang="en-US" err="1"/>
              <a:t>Introductie</a:t>
            </a:r>
            <a:endParaRPr lang="en-US"/>
          </a:p>
        </p:txBody>
      </p:sp>
      <p:sp>
        <p:nvSpPr>
          <p:cNvPr id="3" name="Tijdelijke aanduiding voor inhoud 2">
            <a:extLst>
              <a:ext uri="{FF2B5EF4-FFF2-40B4-BE49-F238E27FC236}">
                <a16:creationId xmlns:a16="http://schemas.microsoft.com/office/drawing/2014/main" id="{EDCCADD8-72FD-98AD-41E4-9820CDB0B716}"/>
              </a:ext>
            </a:extLst>
          </p:cNvPr>
          <p:cNvSpPr>
            <a:spLocks noGrp="1"/>
          </p:cNvSpPr>
          <p:nvPr>
            <p:ph idx="1"/>
          </p:nvPr>
        </p:nvSpPr>
        <p:spPr>
          <a:xfrm>
            <a:off x="670984" y="2468035"/>
            <a:ext cx="4884990" cy="3697815"/>
          </a:xfrm>
        </p:spPr>
        <p:txBody>
          <a:bodyPr>
            <a:normAutofit/>
          </a:bodyPr>
          <a:lstStyle/>
          <a:p>
            <a:pPr marL="457200" indent="-457200" fontAlgn="base">
              <a:buFont typeface="Arial" panose="020B0604020202020204" pitchFamily="34" charset="0"/>
              <a:buChar char="•"/>
            </a:pPr>
            <a:r>
              <a:rPr lang="nl-BE" b="0"/>
              <a:t>Keuzes maken is deel van het leven</a:t>
            </a:r>
          </a:p>
          <a:p>
            <a:pPr marL="0" indent="0" fontAlgn="base"/>
            <a:r>
              <a:rPr lang="en-US" b="0"/>
              <a:t>​</a:t>
            </a:r>
          </a:p>
          <a:p>
            <a:pPr marL="457200" indent="-457200" fontAlgn="base">
              <a:buFont typeface="Arial" panose="020B0604020202020204" pitchFamily="34" charset="0"/>
              <a:buChar char="•"/>
            </a:pPr>
            <a:r>
              <a:rPr lang="nl-BE" b="0"/>
              <a:t>Niet gemakkelijk!</a:t>
            </a:r>
            <a:r>
              <a:rPr lang="en-US" b="0"/>
              <a:t>​</a:t>
            </a:r>
          </a:p>
          <a:p>
            <a:pPr marL="0" indent="0" fontAlgn="base"/>
            <a:endParaRPr lang="en-US" b="0"/>
          </a:p>
          <a:p>
            <a:pPr marL="457200" indent="-457200" fontAlgn="base">
              <a:buFont typeface="Arial" panose="020B0604020202020204" pitchFamily="34" charset="0"/>
              <a:buChar char="•"/>
            </a:pPr>
            <a:r>
              <a:rPr lang="nl-BE" b="0"/>
              <a:t>Kiezen hoeft niet verliezen te zijn</a:t>
            </a:r>
            <a:r>
              <a:rPr lang="en-US" b="0"/>
              <a:t>​</a:t>
            </a:r>
          </a:p>
          <a:p>
            <a:endParaRPr lang="nl-BE"/>
          </a:p>
        </p:txBody>
      </p:sp>
      <p:pic>
        <p:nvPicPr>
          <p:cNvPr id="5" name="Afbeelding 4">
            <a:extLst>
              <a:ext uri="{FF2B5EF4-FFF2-40B4-BE49-F238E27FC236}">
                <a16:creationId xmlns:a16="http://schemas.microsoft.com/office/drawing/2014/main" id="{05FE176F-E0D4-0201-C909-F4DCBD88424A}"/>
              </a:ext>
            </a:extLst>
          </p:cNvPr>
          <p:cNvPicPr>
            <a:picLocks noChangeAspect="1"/>
          </p:cNvPicPr>
          <p:nvPr/>
        </p:nvPicPr>
        <p:blipFill>
          <a:blip r:embed="rId3"/>
          <a:srcRect l="16209" r="18580" b="-1"/>
          <a:stretch>
            <a:fillRect/>
          </a:stretch>
        </p:blipFill>
        <p:spPr>
          <a:xfrm>
            <a:off x="6096001" y="1028700"/>
            <a:ext cx="5425017" cy="5137151"/>
          </a:xfrm>
          <a:prstGeom prst="rect">
            <a:avLst/>
          </a:prstGeom>
          <a:noFill/>
          <a:ln>
            <a:noFill/>
          </a:ln>
        </p:spPr>
      </p:pic>
      <p:sp>
        <p:nvSpPr>
          <p:cNvPr id="15" name="Text Placeholder 4">
            <a:extLst>
              <a:ext uri="{FF2B5EF4-FFF2-40B4-BE49-F238E27FC236}">
                <a16:creationId xmlns:a16="http://schemas.microsoft.com/office/drawing/2014/main" id="{05FD1E17-FC5F-1E48-0FC2-DE6E7F0475EF}"/>
              </a:ext>
            </a:extLst>
          </p:cNvPr>
          <p:cNvSpPr>
            <a:spLocks noGrp="1"/>
          </p:cNvSpPr>
          <p:nvPr>
            <p:ph type="body" sz="half" idx="31"/>
          </p:nvPr>
        </p:nvSpPr>
        <p:spPr>
          <a:xfrm>
            <a:off x="670985" y="-15345"/>
            <a:ext cx="2161115" cy="672571"/>
          </a:xfrm>
        </p:spPr>
        <p:txBody>
          <a:bodyPr/>
          <a:lstStyle/>
          <a:p>
            <a:endParaRPr lang="en-US"/>
          </a:p>
        </p:txBody>
      </p:sp>
    </p:spTree>
    <p:extLst>
      <p:ext uri="{BB962C8B-B14F-4D97-AF65-F5344CB8AC3E}">
        <p14:creationId xmlns:p14="http://schemas.microsoft.com/office/powerpoint/2010/main" val="3842930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FA00562B-FBBD-5885-AC61-7380B112F024}"/>
              </a:ext>
            </a:extLst>
          </p:cNvPr>
          <p:cNvPicPr>
            <a:picLocks noGrp="1" noChangeAspect="1"/>
          </p:cNvPicPr>
          <p:nvPr>
            <p:ph type="pic" idx="12"/>
          </p:nvPr>
        </p:nvPicPr>
        <p:blipFill>
          <a:blip r:embed="rId2"/>
          <a:stretch/>
        </p:blipFill>
        <p:spPr>
          <a:xfrm>
            <a:off x="1345600" y="1988838"/>
            <a:ext cx="9500800" cy="4869161"/>
          </a:xfrm>
          <a:prstGeom prst="rect">
            <a:avLst/>
          </a:prstGeom>
          <a:noFill/>
        </p:spPr>
      </p:pic>
      <p:sp>
        <p:nvSpPr>
          <p:cNvPr id="2" name="Titel 1">
            <a:extLst>
              <a:ext uri="{FF2B5EF4-FFF2-40B4-BE49-F238E27FC236}">
                <a16:creationId xmlns:a16="http://schemas.microsoft.com/office/drawing/2014/main" id="{042AD6D2-6A86-D14B-BD6F-73147E39E1CE}"/>
              </a:ext>
            </a:extLst>
          </p:cNvPr>
          <p:cNvSpPr>
            <a:spLocks noGrp="1"/>
          </p:cNvSpPr>
          <p:nvPr>
            <p:ph type="title"/>
          </p:nvPr>
        </p:nvSpPr>
        <p:spPr>
          <a:xfrm>
            <a:off x="670985" y="1028701"/>
            <a:ext cx="10849503" cy="960437"/>
          </a:xfrm>
        </p:spPr>
        <p:txBody>
          <a:bodyPr anchor="t">
            <a:normAutofit/>
          </a:bodyPr>
          <a:lstStyle/>
          <a:p>
            <a:r>
              <a:rPr lang="nl-BE" sz="2000">
                <a:hlinkClick r:id="rId3"/>
              </a:rPr>
              <a:t>www.studiekiezer.be/ik-verdiep-mij</a:t>
            </a:r>
            <a:endParaRPr lang="nl-BE" sz="2000"/>
          </a:p>
        </p:txBody>
      </p:sp>
    </p:spTree>
    <p:extLst>
      <p:ext uri="{BB962C8B-B14F-4D97-AF65-F5344CB8AC3E}">
        <p14:creationId xmlns:p14="http://schemas.microsoft.com/office/powerpoint/2010/main" val="814233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077968-8E05-40F3-BBBA-E72A13A90C78}"/>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A9E16179-6688-403F-B649-CC3D107E13DE}"/>
              </a:ext>
            </a:extLst>
          </p:cNvPr>
          <p:cNvSpPr>
            <a:spLocks noGrp="1"/>
          </p:cNvSpPr>
          <p:nvPr>
            <p:ph idx="1"/>
          </p:nvPr>
        </p:nvSpPr>
        <p:spPr/>
        <p:txBody>
          <a:bodyPr/>
          <a:lstStyle/>
          <a:p>
            <a:endParaRPr lang="nl-BE"/>
          </a:p>
        </p:txBody>
      </p:sp>
      <p:pic>
        <p:nvPicPr>
          <p:cNvPr id="5" name="Afbeelding 4">
            <a:extLst>
              <a:ext uri="{FF2B5EF4-FFF2-40B4-BE49-F238E27FC236}">
                <a16:creationId xmlns:a16="http://schemas.microsoft.com/office/drawing/2014/main" id="{A34A8D6C-C318-4959-9634-668D85E92E31}"/>
              </a:ext>
            </a:extLst>
          </p:cNvPr>
          <p:cNvPicPr>
            <a:picLocks noChangeAspect="1"/>
          </p:cNvPicPr>
          <p:nvPr/>
        </p:nvPicPr>
        <p:blipFill>
          <a:blip r:embed="rId2"/>
          <a:stretch>
            <a:fillRect/>
          </a:stretch>
        </p:blipFill>
        <p:spPr>
          <a:xfrm>
            <a:off x="708335" y="0"/>
            <a:ext cx="5563250" cy="6858000"/>
          </a:xfrm>
          <a:prstGeom prst="rect">
            <a:avLst/>
          </a:prstGeom>
        </p:spPr>
      </p:pic>
      <p:pic>
        <p:nvPicPr>
          <p:cNvPr id="7" name="Afbeelding 6">
            <a:extLst>
              <a:ext uri="{FF2B5EF4-FFF2-40B4-BE49-F238E27FC236}">
                <a16:creationId xmlns:a16="http://schemas.microsoft.com/office/drawing/2014/main" id="{F11D794F-C559-4953-A5BB-833EC0BC5A5C}"/>
              </a:ext>
            </a:extLst>
          </p:cNvPr>
          <p:cNvPicPr>
            <a:picLocks noChangeAspect="1"/>
          </p:cNvPicPr>
          <p:nvPr/>
        </p:nvPicPr>
        <p:blipFill>
          <a:blip r:embed="rId3"/>
          <a:stretch>
            <a:fillRect/>
          </a:stretch>
        </p:blipFill>
        <p:spPr>
          <a:xfrm>
            <a:off x="6096000" y="0"/>
            <a:ext cx="5585816" cy="6858000"/>
          </a:xfrm>
          <a:prstGeom prst="rect">
            <a:avLst/>
          </a:prstGeom>
        </p:spPr>
      </p:pic>
    </p:spTree>
    <p:extLst>
      <p:ext uri="{BB962C8B-B14F-4D97-AF65-F5344CB8AC3E}">
        <p14:creationId xmlns:p14="http://schemas.microsoft.com/office/powerpoint/2010/main" val="2377724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536AF8-F9C6-4E8F-AA94-0E8632ABCC8A}"/>
              </a:ext>
            </a:extLst>
          </p:cNvPr>
          <p:cNvSpPr>
            <a:spLocks noGrp="1"/>
          </p:cNvSpPr>
          <p:nvPr>
            <p:ph type="title"/>
          </p:nvPr>
        </p:nvSpPr>
        <p:spPr>
          <a:xfrm>
            <a:off x="838200" y="347872"/>
            <a:ext cx="10515600" cy="1325563"/>
          </a:xfrm>
        </p:spPr>
        <p:txBody>
          <a:bodyPr/>
          <a:lstStyle/>
          <a:p>
            <a:r>
              <a:rPr lang="nl-BE" b="1"/>
              <a:t>Stap 4. Ik onderzoek enkele opleidingen</a:t>
            </a:r>
            <a:endParaRPr lang="nl-BE"/>
          </a:p>
        </p:txBody>
      </p:sp>
      <p:sp>
        <p:nvSpPr>
          <p:cNvPr id="3" name="Tijdelijke aanduiding voor inhoud 2">
            <a:extLst>
              <a:ext uri="{FF2B5EF4-FFF2-40B4-BE49-F238E27FC236}">
                <a16:creationId xmlns:a16="http://schemas.microsoft.com/office/drawing/2014/main" id="{A2D2E743-6DDC-4D02-86E8-C91173639322}"/>
              </a:ext>
            </a:extLst>
          </p:cNvPr>
          <p:cNvSpPr>
            <a:spLocks noGrp="1"/>
          </p:cNvSpPr>
          <p:nvPr>
            <p:ph idx="1"/>
          </p:nvPr>
        </p:nvSpPr>
        <p:spPr/>
        <p:txBody>
          <a:bodyPr/>
          <a:lstStyle/>
          <a:p>
            <a:endParaRPr lang="nl-BE"/>
          </a:p>
          <a:p>
            <a:r>
              <a:rPr lang="nl-BE"/>
              <a:t>Ander hulpmiddel: keuzerooster op </a:t>
            </a:r>
            <a:r>
              <a:rPr lang="nl-BE">
                <a:hlinkClick r:id="rId2"/>
              </a:rPr>
              <a:t>www.onderwijskiezer.be</a:t>
            </a:r>
            <a:endParaRPr lang="nl-BE"/>
          </a:p>
          <a:p>
            <a:pPr lvl="1"/>
            <a:r>
              <a:rPr lang="nl-BE">
                <a:hlinkClick r:id="rId3"/>
              </a:rPr>
              <a:t>https://www.onderwijskiezer.be/v2/extra/keuzerooster.php?var=H</a:t>
            </a:r>
            <a:r>
              <a:rPr lang="nl-BE"/>
              <a:t> </a:t>
            </a:r>
          </a:p>
        </p:txBody>
      </p:sp>
    </p:spTree>
    <p:extLst>
      <p:ext uri="{BB962C8B-B14F-4D97-AF65-F5344CB8AC3E}">
        <p14:creationId xmlns:p14="http://schemas.microsoft.com/office/powerpoint/2010/main" val="1687296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1E6C4F-942D-165F-B187-ED15E6BF9E7F}"/>
              </a:ext>
            </a:extLst>
          </p:cNvPr>
          <p:cNvSpPr>
            <a:spLocks noGrp="1"/>
          </p:cNvSpPr>
          <p:nvPr>
            <p:ph type="title"/>
          </p:nvPr>
        </p:nvSpPr>
        <p:spPr>
          <a:xfrm>
            <a:off x="670985" y="1028701"/>
            <a:ext cx="10578040" cy="1138029"/>
          </a:xfrm>
        </p:spPr>
        <p:txBody>
          <a:bodyPr anchor="t">
            <a:normAutofit/>
          </a:bodyPr>
          <a:lstStyle/>
          <a:p>
            <a:r>
              <a:rPr lang="nl-BE" sz="3800"/>
              <a:t>Stap 5: Ik bereid me voor op mijn keuze</a:t>
            </a:r>
          </a:p>
        </p:txBody>
      </p:sp>
      <p:graphicFrame>
        <p:nvGraphicFramePr>
          <p:cNvPr id="6" name="Tijdelijke aanduiding voor inhoud 3">
            <a:extLst>
              <a:ext uri="{FF2B5EF4-FFF2-40B4-BE49-F238E27FC236}">
                <a16:creationId xmlns:a16="http://schemas.microsoft.com/office/drawing/2014/main" id="{221D89C8-C8E1-4CD7-2861-D553061152B9}"/>
              </a:ext>
            </a:extLst>
          </p:cNvPr>
          <p:cNvGraphicFramePr>
            <a:graphicFrameLocks noGrp="1"/>
          </p:cNvGraphicFramePr>
          <p:nvPr>
            <p:ph idx="1"/>
            <p:extLst>
              <p:ext uri="{D42A27DB-BD31-4B8C-83A1-F6EECF244321}">
                <p14:modId xmlns:p14="http://schemas.microsoft.com/office/powerpoint/2010/main" val="1120855245"/>
              </p:ext>
            </p:extLst>
          </p:nvPr>
        </p:nvGraphicFramePr>
        <p:xfrm>
          <a:off x="671513" y="2468035"/>
          <a:ext cx="10848975" cy="3697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Afbeelding 3">
            <a:extLst>
              <a:ext uri="{FF2B5EF4-FFF2-40B4-BE49-F238E27FC236}">
                <a16:creationId xmlns:a16="http://schemas.microsoft.com/office/drawing/2014/main" id="{1884A888-CA56-0125-512C-FA3BB7F34801}"/>
              </a:ext>
            </a:extLst>
          </p:cNvPr>
          <p:cNvPicPr>
            <a:picLocks noChangeAspect="1"/>
          </p:cNvPicPr>
          <p:nvPr/>
        </p:nvPicPr>
        <p:blipFill>
          <a:blip r:embed="rId7"/>
          <a:stretch>
            <a:fillRect/>
          </a:stretch>
        </p:blipFill>
        <p:spPr>
          <a:xfrm>
            <a:off x="10341023" y="405635"/>
            <a:ext cx="981212" cy="2581635"/>
          </a:xfrm>
          <a:prstGeom prst="rect">
            <a:avLst/>
          </a:prstGeom>
        </p:spPr>
      </p:pic>
    </p:spTree>
    <p:extLst>
      <p:ext uri="{BB962C8B-B14F-4D97-AF65-F5344CB8AC3E}">
        <p14:creationId xmlns:p14="http://schemas.microsoft.com/office/powerpoint/2010/main" val="1430508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922B5EEF-6FF0-70E6-6205-0A7437CA3425}"/>
              </a:ext>
            </a:extLst>
          </p:cNvPr>
          <p:cNvPicPr>
            <a:picLocks noGrp="1" noChangeAspect="1"/>
          </p:cNvPicPr>
          <p:nvPr>
            <p:ph type="pic" idx="12"/>
          </p:nvPr>
        </p:nvPicPr>
        <p:blipFill>
          <a:blip r:embed="rId2"/>
          <a:srcRect t="9965" b="16417"/>
          <a:stretch>
            <a:fillRect/>
          </a:stretch>
        </p:blipFill>
        <p:spPr>
          <a:xfrm>
            <a:off x="20" y="1988838"/>
            <a:ext cx="12191980" cy="4869161"/>
          </a:xfrm>
          <a:prstGeom prst="rect">
            <a:avLst/>
          </a:prstGeom>
          <a:noFill/>
        </p:spPr>
      </p:pic>
      <p:sp>
        <p:nvSpPr>
          <p:cNvPr id="2" name="Titel 1">
            <a:extLst>
              <a:ext uri="{FF2B5EF4-FFF2-40B4-BE49-F238E27FC236}">
                <a16:creationId xmlns:a16="http://schemas.microsoft.com/office/drawing/2014/main" id="{C1220666-4700-33E4-CD03-6EE843462915}"/>
              </a:ext>
            </a:extLst>
          </p:cNvPr>
          <p:cNvSpPr>
            <a:spLocks noGrp="1"/>
          </p:cNvSpPr>
          <p:nvPr>
            <p:ph type="title"/>
          </p:nvPr>
        </p:nvSpPr>
        <p:spPr>
          <a:xfrm>
            <a:off x="670985" y="1028701"/>
            <a:ext cx="10849503" cy="960437"/>
          </a:xfrm>
        </p:spPr>
        <p:txBody>
          <a:bodyPr anchor="t">
            <a:normAutofit/>
          </a:bodyPr>
          <a:lstStyle/>
          <a:p>
            <a:r>
              <a:rPr lang="nl-BE" sz="2000">
                <a:hlinkClick r:id="rId3"/>
              </a:rPr>
              <a:t>www.sidin.onderwijskiezer.be/ik-beslis</a:t>
            </a:r>
            <a:endParaRPr lang="nl-BE" sz="2000"/>
          </a:p>
        </p:txBody>
      </p:sp>
    </p:spTree>
    <p:extLst>
      <p:ext uri="{BB962C8B-B14F-4D97-AF65-F5344CB8AC3E}">
        <p14:creationId xmlns:p14="http://schemas.microsoft.com/office/powerpoint/2010/main" val="3515324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A2DAA-8E53-49D9-424F-AC83C1669C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7E4DBF-A08B-5DFF-046C-4301CB6DB686}"/>
              </a:ext>
            </a:extLst>
          </p:cNvPr>
          <p:cNvSpPr>
            <a:spLocks noGrp="1"/>
          </p:cNvSpPr>
          <p:nvPr>
            <p:ph type="title"/>
          </p:nvPr>
        </p:nvSpPr>
        <p:spPr>
          <a:xfrm>
            <a:off x="670985" y="1028701"/>
            <a:ext cx="10578040" cy="1138029"/>
          </a:xfrm>
        </p:spPr>
        <p:txBody>
          <a:bodyPr anchor="t">
            <a:normAutofit/>
          </a:bodyPr>
          <a:lstStyle/>
          <a:p>
            <a:r>
              <a:rPr lang="nl-BE" sz="3800">
                <a:latin typeface="Arial"/>
                <a:cs typeface="Arial"/>
              </a:rPr>
              <a:t>Stap 6: Ik maak een keuze en ga er mee </a:t>
            </a:r>
            <a:br>
              <a:rPr lang="nl-BE" sz="3800">
                <a:latin typeface="Arial"/>
                <a:cs typeface="Arial"/>
              </a:rPr>
            </a:br>
            <a:r>
              <a:rPr lang="nl-BE" sz="3800">
                <a:latin typeface="Arial"/>
                <a:cs typeface="Arial"/>
              </a:rPr>
              <a:t>aan de slag</a:t>
            </a:r>
          </a:p>
        </p:txBody>
      </p:sp>
      <p:graphicFrame>
        <p:nvGraphicFramePr>
          <p:cNvPr id="6" name="Tijdelijke aanduiding voor inhoud 3">
            <a:extLst>
              <a:ext uri="{FF2B5EF4-FFF2-40B4-BE49-F238E27FC236}">
                <a16:creationId xmlns:a16="http://schemas.microsoft.com/office/drawing/2014/main" id="{86C49EAB-717B-4843-7D52-6B2B9E9F3247}"/>
              </a:ext>
            </a:extLst>
          </p:cNvPr>
          <p:cNvGraphicFramePr>
            <a:graphicFrameLocks noGrp="1"/>
          </p:cNvGraphicFramePr>
          <p:nvPr>
            <p:ph idx="1"/>
          </p:nvPr>
        </p:nvGraphicFramePr>
        <p:xfrm>
          <a:off x="671513" y="2468035"/>
          <a:ext cx="10848975" cy="3697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Afbeelding 3">
            <a:extLst>
              <a:ext uri="{FF2B5EF4-FFF2-40B4-BE49-F238E27FC236}">
                <a16:creationId xmlns:a16="http://schemas.microsoft.com/office/drawing/2014/main" id="{E1E33B5F-3CA6-C21F-02D0-67D7528C0787}"/>
              </a:ext>
            </a:extLst>
          </p:cNvPr>
          <p:cNvPicPr>
            <a:picLocks noChangeAspect="1"/>
          </p:cNvPicPr>
          <p:nvPr/>
        </p:nvPicPr>
        <p:blipFill>
          <a:blip r:embed="rId7"/>
          <a:stretch>
            <a:fillRect/>
          </a:stretch>
        </p:blipFill>
        <p:spPr>
          <a:xfrm>
            <a:off x="10418245" y="477774"/>
            <a:ext cx="1066949" cy="2572109"/>
          </a:xfrm>
          <a:prstGeom prst="rect">
            <a:avLst/>
          </a:prstGeom>
        </p:spPr>
      </p:pic>
    </p:spTree>
    <p:extLst>
      <p:ext uri="{BB962C8B-B14F-4D97-AF65-F5344CB8AC3E}">
        <p14:creationId xmlns:p14="http://schemas.microsoft.com/office/powerpoint/2010/main" val="3548915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5CF43AA-FF32-364F-540A-A29D2DE63B8F}"/>
              </a:ext>
            </a:extLst>
          </p:cNvPr>
          <p:cNvSpPr>
            <a:spLocks noGrp="1"/>
          </p:cNvSpPr>
          <p:nvPr>
            <p:ph type="title"/>
          </p:nvPr>
        </p:nvSpPr>
        <p:spPr/>
        <p:txBody>
          <a:bodyPr/>
          <a:lstStyle/>
          <a:p>
            <a:r>
              <a:rPr lang="nl-BE"/>
              <a:t>Stap 6: Opzoekwerk</a:t>
            </a:r>
          </a:p>
        </p:txBody>
      </p:sp>
      <p:sp>
        <p:nvSpPr>
          <p:cNvPr id="3" name="Tijdelijke aanduiding voor inhoud 2">
            <a:extLst>
              <a:ext uri="{FF2B5EF4-FFF2-40B4-BE49-F238E27FC236}">
                <a16:creationId xmlns:a16="http://schemas.microsoft.com/office/drawing/2014/main" id="{18156CF2-47C5-C3B6-7A0F-E4AEFA66F83A}"/>
              </a:ext>
            </a:extLst>
          </p:cNvPr>
          <p:cNvSpPr>
            <a:spLocks noGrp="1"/>
          </p:cNvSpPr>
          <p:nvPr>
            <p:ph sz="half" idx="10"/>
          </p:nvPr>
        </p:nvSpPr>
        <p:spPr/>
        <p:txBody>
          <a:bodyPr/>
          <a:lstStyle/>
          <a:p>
            <a:r>
              <a:rPr lang="nl-BE" sz="2400" b="0"/>
              <a:t>Heb je nood aan specifieke ondersteuning?</a:t>
            </a:r>
          </a:p>
          <a:p>
            <a:r>
              <a:rPr lang="nl-BE" sz="2400" b="0"/>
              <a:t>Zijn er infodagen?</a:t>
            </a:r>
          </a:p>
          <a:p>
            <a:r>
              <a:rPr lang="nl-BE" sz="2400" b="0"/>
              <a:t>Ga ik op kot?</a:t>
            </a:r>
          </a:p>
          <a:p>
            <a:r>
              <a:rPr lang="nl-BE" sz="2400" b="0"/>
              <a:t>Hoe ga ik me verplaatsen?</a:t>
            </a:r>
          </a:p>
          <a:p>
            <a:r>
              <a:rPr lang="nl-BE" sz="2400" b="0"/>
              <a:t>Zijn er studentenverenigingen?</a:t>
            </a:r>
          </a:p>
          <a:p>
            <a:r>
              <a:rPr lang="nl-BE" sz="2400" b="0"/>
              <a:t>Is er een sport- of cultuurpas?</a:t>
            </a:r>
          </a:p>
          <a:p>
            <a:endParaRPr lang="nl-BE" sz="2400" b="0"/>
          </a:p>
          <a:p>
            <a:endParaRPr lang="nl-BE" sz="2400" b="0"/>
          </a:p>
          <a:p>
            <a:endParaRPr lang="nl-BE" sz="2400" b="0"/>
          </a:p>
        </p:txBody>
      </p:sp>
      <p:sp>
        <p:nvSpPr>
          <p:cNvPr id="5" name="Tijdelijke aanduiding voor inhoud 4">
            <a:extLst>
              <a:ext uri="{FF2B5EF4-FFF2-40B4-BE49-F238E27FC236}">
                <a16:creationId xmlns:a16="http://schemas.microsoft.com/office/drawing/2014/main" id="{7E357B48-7B52-12E5-B310-5A48FDD66E53}"/>
              </a:ext>
            </a:extLst>
          </p:cNvPr>
          <p:cNvSpPr>
            <a:spLocks noGrp="1"/>
          </p:cNvSpPr>
          <p:nvPr>
            <p:ph idx="11"/>
          </p:nvPr>
        </p:nvSpPr>
        <p:spPr/>
        <p:txBody>
          <a:bodyPr/>
          <a:lstStyle/>
          <a:p>
            <a:r>
              <a:rPr lang="nl-BE" sz="2400" b="0"/>
              <a:t>Een </a:t>
            </a:r>
            <a:r>
              <a:rPr lang="nl-BE" sz="2400" b="0" err="1"/>
              <a:t>to</a:t>
            </a:r>
            <a:r>
              <a:rPr lang="nl-BE" sz="2400" b="0"/>
              <a:t> do-lijst maken om je voor te bereiden op de opleiding</a:t>
            </a:r>
          </a:p>
          <a:p>
            <a:r>
              <a:rPr lang="nl-BE" sz="2400" b="0"/>
              <a:t>Is er een toelatingsexamen?</a:t>
            </a:r>
          </a:p>
          <a:p>
            <a:r>
              <a:rPr lang="nl-BE" sz="2400" b="0"/>
              <a:t>Is er een niet-bindende toelatingsproef?</a:t>
            </a:r>
          </a:p>
          <a:p>
            <a:r>
              <a:rPr lang="nl-BE" sz="2400" b="0"/>
              <a:t>Heb je bepaalde voorkennis nodig?</a:t>
            </a:r>
          </a:p>
          <a:p>
            <a:r>
              <a:rPr lang="nl-BE" sz="2400" b="0"/>
              <a:t>Wat is de inschrijvingsprocedure?</a:t>
            </a:r>
          </a:p>
          <a:p>
            <a:r>
              <a:rPr lang="nl-BE" sz="2400" b="0"/>
              <a:t>Kom je in aanmerking voor een studietoelage?</a:t>
            </a:r>
          </a:p>
          <a:p>
            <a:endParaRPr lang="nl-BE" sz="2400" b="0"/>
          </a:p>
          <a:p>
            <a:endParaRPr lang="nl-BE" sz="2400" b="0"/>
          </a:p>
        </p:txBody>
      </p:sp>
    </p:spTree>
    <p:extLst>
      <p:ext uri="{BB962C8B-B14F-4D97-AF65-F5344CB8AC3E}">
        <p14:creationId xmlns:p14="http://schemas.microsoft.com/office/powerpoint/2010/main" val="2709942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DD369-563C-A487-BB12-9C3DEADC40C6}"/>
              </a:ext>
            </a:extLst>
          </p:cNvPr>
          <p:cNvSpPr>
            <a:spLocks noGrp="1"/>
          </p:cNvSpPr>
          <p:nvPr>
            <p:ph type="title"/>
          </p:nvPr>
        </p:nvSpPr>
        <p:spPr/>
        <p:txBody>
          <a:bodyPr/>
          <a:lstStyle/>
          <a:p>
            <a:r>
              <a:rPr lang="en-US"/>
              <a:t>Meer </a:t>
            </a:r>
            <a:r>
              <a:rPr lang="en-US" err="1"/>
              <a:t>opzoekwerk</a:t>
            </a:r>
          </a:p>
        </p:txBody>
      </p:sp>
      <p:pic>
        <p:nvPicPr>
          <p:cNvPr id="4" name="Content Placeholder 3">
            <a:extLst>
              <a:ext uri="{FF2B5EF4-FFF2-40B4-BE49-F238E27FC236}">
                <a16:creationId xmlns:a16="http://schemas.microsoft.com/office/drawing/2014/main" id="{F52B532A-D941-C446-A405-47936948E7B3}"/>
              </a:ext>
            </a:extLst>
          </p:cNvPr>
          <p:cNvPicPr>
            <a:picLocks noGrp="1" noChangeAspect="1"/>
          </p:cNvPicPr>
          <p:nvPr>
            <p:ph idx="1"/>
          </p:nvPr>
        </p:nvPicPr>
        <p:blipFill>
          <a:blip r:embed="rId3"/>
          <a:stretch>
            <a:fillRect/>
          </a:stretch>
        </p:blipFill>
        <p:spPr>
          <a:xfrm>
            <a:off x="2541960" y="1806677"/>
            <a:ext cx="6691138" cy="4804871"/>
          </a:xfrm>
          <a:prstGeom prst="rect">
            <a:avLst/>
          </a:prstGeom>
        </p:spPr>
      </p:pic>
    </p:spTree>
    <p:extLst>
      <p:ext uri="{BB962C8B-B14F-4D97-AF65-F5344CB8AC3E}">
        <p14:creationId xmlns:p14="http://schemas.microsoft.com/office/powerpoint/2010/main" val="3857708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74BE4-4D4C-4091-B60E-903A24279AD2}"/>
              </a:ext>
            </a:extLst>
          </p:cNvPr>
          <p:cNvSpPr>
            <a:spLocks noGrp="1"/>
          </p:cNvSpPr>
          <p:nvPr>
            <p:ph type="title"/>
          </p:nvPr>
        </p:nvSpPr>
        <p:spPr/>
        <p:txBody>
          <a:bodyPr/>
          <a:lstStyle/>
          <a:p>
            <a:r>
              <a:rPr lang="nl-BE"/>
              <a:t>Referenties</a:t>
            </a:r>
          </a:p>
        </p:txBody>
      </p:sp>
      <p:sp>
        <p:nvSpPr>
          <p:cNvPr id="3" name="Tijdelijke aanduiding voor inhoud 2">
            <a:extLst>
              <a:ext uri="{FF2B5EF4-FFF2-40B4-BE49-F238E27FC236}">
                <a16:creationId xmlns:a16="http://schemas.microsoft.com/office/drawing/2014/main" id="{D908C6BC-E598-4BE4-8A72-693826ACA2CB}"/>
              </a:ext>
            </a:extLst>
          </p:cNvPr>
          <p:cNvSpPr>
            <a:spLocks noGrp="1"/>
          </p:cNvSpPr>
          <p:nvPr>
            <p:ph idx="1"/>
          </p:nvPr>
        </p:nvSpPr>
        <p:spPr/>
        <p:txBody>
          <a:bodyPr>
            <a:normAutofit fontScale="47500" lnSpcReduction="20000"/>
          </a:bodyPr>
          <a:lstStyle/>
          <a:p>
            <a:r>
              <a:rPr lang="nl-BE" err="1"/>
              <a:t>Gati</a:t>
            </a:r>
            <a:r>
              <a:rPr lang="nl-BE"/>
              <a:t>, I., &amp; </a:t>
            </a:r>
            <a:r>
              <a:rPr lang="nl-BE" err="1"/>
              <a:t>Asher</a:t>
            </a:r>
            <a:r>
              <a:rPr lang="nl-BE"/>
              <a:t>, I. (2001). The PIC model </a:t>
            </a:r>
            <a:r>
              <a:rPr lang="nl-BE" err="1"/>
              <a:t>for</a:t>
            </a:r>
            <a:r>
              <a:rPr lang="nl-BE"/>
              <a:t> </a:t>
            </a:r>
            <a:r>
              <a:rPr lang="nl-BE" err="1"/>
              <a:t>career</a:t>
            </a:r>
            <a:r>
              <a:rPr lang="nl-BE"/>
              <a:t> </a:t>
            </a:r>
            <a:r>
              <a:rPr lang="nl-BE" err="1"/>
              <a:t>decision</a:t>
            </a:r>
            <a:r>
              <a:rPr lang="nl-BE"/>
              <a:t> making: prescreening, in-</a:t>
            </a:r>
            <a:r>
              <a:rPr lang="nl-BE" err="1"/>
              <a:t>depth</a:t>
            </a:r>
            <a:r>
              <a:rPr lang="nl-BE"/>
              <a:t> </a:t>
            </a:r>
            <a:r>
              <a:rPr lang="nl-BE" err="1"/>
              <a:t>exploration</a:t>
            </a:r>
            <a:r>
              <a:rPr lang="nl-BE"/>
              <a:t>, </a:t>
            </a:r>
            <a:r>
              <a:rPr lang="nl-BE" err="1"/>
              <a:t>and</a:t>
            </a:r>
            <a:r>
              <a:rPr lang="nl-BE"/>
              <a:t> </a:t>
            </a:r>
            <a:r>
              <a:rPr lang="nl-BE" err="1"/>
              <a:t>chocie</a:t>
            </a:r>
            <a:r>
              <a:rPr lang="nl-BE"/>
              <a:t>. In T.L. </a:t>
            </a:r>
            <a:r>
              <a:rPr lang="nl-BE" err="1"/>
              <a:t>Leong</a:t>
            </a:r>
            <a:r>
              <a:rPr lang="nl-BE"/>
              <a:t> &amp; A. Barak (Eds.). </a:t>
            </a:r>
            <a:r>
              <a:rPr lang="nl-BE" err="1"/>
              <a:t>Contemporary</a:t>
            </a:r>
            <a:r>
              <a:rPr lang="nl-BE"/>
              <a:t> </a:t>
            </a:r>
            <a:r>
              <a:rPr lang="nl-BE" err="1"/>
              <a:t>models</a:t>
            </a:r>
            <a:r>
              <a:rPr lang="nl-BE"/>
              <a:t> in </a:t>
            </a:r>
            <a:r>
              <a:rPr lang="nl-BE" err="1"/>
              <a:t>vocational</a:t>
            </a:r>
            <a:r>
              <a:rPr lang="nl-BE"/>
              <a:t> </a:t>
            </a:r>
            <a:r>
              <a:rPr lang="nl-BE" err="1"/>
              <a:t>psychology</a:t>
            </a:r>
            <a:r>
              <a:rPr lang="nl-BE"/>
              <a:t>: A volume in </a:t>
            </a:r>
            <a:r>
              <a:rPr lang="nl-BE" err="1"/>
              <a:t>honor</a:t>
            </a:r>
            <a:r>
              <a:rPr lang="nl-BE"/>
              <a:t> of Samuel H. </a:t>
            </a:r>
            <a:r>
              <a:rPr lang="nl-BE" err="1"/>
              <a:t>Osipow</a:t>
            </a:r>
            <a:r>
              <a:rPr lang="nl-BE"/>
              <a:t> (pp. 6-54). </a:t>
            </a:r>
            <a:r>
              <a:rPr lang="nl-BE" err="1"/>
              <a:t>Mahwah</a:t>
            </a:r>
            <a:r>
              <a:rPr lang="nl-BE"/>
              <a:t>, NL: Lawrence </a:t>
            </a:r>
            <a:r>
              <a:rPr lang="nl-BE" err="1"/>
              <a:t>Eribaum</a:t>
            </a:r>
            <a:r>
              <a:rPr lang="nl-BE"/>
              <a:t> </a:t>
            </a:r>
            <a:r>
              <a:rPr lang="nl-BE" err="1"/>
              <a:t>Associates</a:t>
            </a:r>
            <a:r>
              <a:rPr lang="nl-BE"/>
              <a:t>.</a:t>
            </a:r>
          </a:p>
          <a:p>
            <a:r>
              <a:rPr lang="nl-BE" err="1"/>
              <a:t>Germeijs</a:t>
            </a:r>
            <a:r>
              <a:rPr lang="nl-BE"/>
              <a:t>, V., &amp; Verschueren, K. (2007). De keuze van een studie in het hoger onderwijs: het beslissingsproces, risicofactoren en samenhang met uitvoering van de keuze. Caleidoscoop, 19, 2-9.</a:t>
            </a:r>
          </a:p>
          <a:p>
            <a:r>
              <a:rPr lang="nl-BE" err="1"/>
              <a:t>Germeijs</a:t>
            </a:r>
            <a:r>
              <a:rPr lang="nl-BE"/>
              <a:t>, .V., Verschueren, K., &amp; Mels, F. (2007). Studie- en beroepskeuzeprocessen. In K. Verschueren &amp; H. Koomen (Eds.), Handboek diagnostiek in de leerlingenbegeleiding (pp. 181-196). Antwerpen/Apeldoorn, België/Nederland: Garant.</a:t>
            </a:r>
          </a:p>
          <a:p>
            <a:r>
              <a:rPr lang="nl-BE" err="1"/>
              <a:t>Gottfredson</a:t>
            </a:r>
            <a:r>
              <a:rPr lang="nl-BE"/>
              <a:t>, L.S. (2005). </a:t>
            </a:r>
            <a:r>
              <a:rPr lang="nl-BE" err="1"/>
              <a:t>Applying</a:t>
            </a:r>
            <a:r>
              <a:rPr lang="nl-BE"/>
              <a:t> </a:t>
            </a:r>
            <a:r>
              <a:rPr lang="nl-BE" err="1"/>
              <a:t>Gottfredson’s</a:t>
            </a:r>
            <a:r>
              <a:rPr lang="nl-BE"/>
              <a:t> </a:t>
            </a:r>
            <a:r>
              <a:rPr lang="nl-BE" err="1"/>
              <a:t>theory</a:t>
            </a:r>
            <a:r>
              <a:rPr lang="nl-BE"/>
              <a:t> of </a:t>
            </a:r>
            <a:r>
              <a:rPr lang="nl-BE" err="1"/>
              <a:t>cirsumscription</a:t>
            </a:r>
            <a:r>
              <a:rPr lang="nl-BE"/>
              <a:t> </a:t>
            </a:r>
            <a:r>
              <a:rPr lang="nl-BE" err="1"/>
              <a:t>and</a:t>
            </a:r>
            <a:r>
              <a:rPr lang="nl-BE"/>
              <a:t> compromis in </a:t>
            </a:r>
            <a:r>
              <a:rPr lang="nl-BE" err="1"/>
              <a:t>career</a:t>
            </a:r>
            <a:r>
              <a:rPr lang="nl-BE"/>
              <a:t> </a:t>
            </a:r>
            <a:r>
              <a:rPr lang="nl-BE" err="1"/>
              <a:t>guidance</a:t>
            </a:r>
            <a:r>
              <a:rPr lang="nl-BE"/>
              <a:t> </a:t>
            </a:r>
            <a:r>
              <a:rPr lang="nl-BE" err="1"/>
              <a:t>and</a:t>
            </a:r>
            <a:r>
              <a:rPr lang="nl-BE"/>
              <a:t> counseling. In S.D. Brown &amp; R.W. Lent (Eds.). </a:t>
            </a:r>
            <a:r>
              <a:rPr lang="nl-BE" err="1"/>
              <a:t>Career</a:t>
            </a:r>
            <a:r>
              <a:rPr lang="nl-BE"/>
              <a:t> development </a:t>
            </a:r>
            <a:r>
              <a:rPr lang="nl-BE" err="1"/>
              <a:t>and</a:t>
            </a:r>
            <a:r>
              <a:rPr lang="nl-BE"/>
              <a:t> counseling: Putting </a:t>
            </a:r>
            <a:r>
              <a:rPr lang="nl-BE" err="1"/>
              <a:t>theory</a:t>
            </a:r>
            <a:r>
              <a:rPr lang="nl-BE"/>
              <a:t> </a:t>
            </a:r>
            <a:r>
              <a:rPr lang="nl-BE" err="1"/>
              <a:t>and</a:t>
            </a:r>
            <a:r>
              <a:rPr lang="nl-BE"/>
              <a:t> research </a:t>
            </a:r>
            <a:r>
              <a:rPr lang="nl-BE" err="1"/>
              <a:t>to</a:t>
            </a:r>
            <a:r>
              <a:rPr lang="nl-BE"/>
              <a:t> </a:t>
            </a:r>
            <a:r>
              <a:rPr lang="nl-BE" err="1"/>
              <a:t>work</a:t>
            </a:r>
            <a:r>
              <a:rPr lang="nl-BE"/>
              <a:t> (pp. 71-100). Hoboken, NJ: John </a:t>
            </a:r>
            <a:r>
              <a:rPr lang="nl-BE" err="1"/>
              <a:t>Wiley</a:t>
            </a:r>
            <a:r>
              <a:rPr lang="nl-BE"/>
              <a:t> &amp; </a:t>
            </a:r>
            <a:r>
              <a:rPr lang="nl-BE" err="1"/>
              <a:t>Sons</a:t>
            </a:r>
            <a:r>
              <a:rPr lang="nl-BE"/>
              <a:t>.</a:t>
            </a:r>
          </a:p>
          <a:p>
            <a:r>
              <a:rPr lang="nl-BE"/>
              <a:t>Lent, R.W. (2005). A </a:t>
            </a:r>
            <a:r>
              <a:rPr lang="nl-BE" err="1"/>
              <a:t>social</a:t>
            </a:r>
            <a:r>
              <a:rPr lang="nl-BE"/>
              <a:t> </a:t>
            </a:r>
            <a:r>
              <a:rPr lang="nl-BE" err="1"/>
              <a:t>cognitive</a:t>
            </a:r>
            <a:r>
              <a:rPr lang="nl-BE"/>
              <a:t> view of </a:t>
            </a:r>
            <a:r>
              <a:rPr lang="nl-BE" err="1"/>
              <a:t>career</a:t>
            </a:r>
            <a:r>
              <a:rPr lang="nl-BE"/>
              <a:t> development </a:t>
            </a:r>
            <a:r>
              <a:rPr lang="nl-BE" err="1"/>
              <a:t>and</a:t>
            </a:r>
            <a:r>
              <a:rPr lang="nl-BE"/>
              <a:t> counseling. In S.D. Brown &amp; R.W. Lent (Eds.). </a:t>
            </a:r>
            <a:r>
              <a:rPr lang="nl-BE" err="1"/>
              <a:t>Career</a:t>
            </a:r>
            <a:r>
              <a:rPr lang="nl-BE"/>
              <a:t> development </a:t>
            </a:r>
            <a:r>
              <a:rPr lang="nl-BE" err="1"/>
              <a:t>and</a:t>
            </a:r>
            <a:r>
              <a:rPr lang="nl-BE"/>
              <a:t> counseling: Putting </a:t>
            </a:r>
            <a:r>
              <a:rPr lang="nl-BE" err="1"/>
              <a:t>theory</a:t>
            </a:r>
            <a:r>
              <a:rPr lang="nl-BE"/>
              <a:t> </a:t>
            </a:r>
            <a:r>
              <a:rPr lang="nl-BE" err="1"/>
              <a:t>and</a:t>
            </a:r>
            <a:r>
              <a:rPr lang="nl-BE"/>
              <a:t> research </a:t>
            </a:r>
            <a:r>
              <a:rPr lang="nl-BE" err="1"/>
              <a:t>to</a:t>
            </a:r>
            <a:r>
              <a:rPr lang="nl-BE"/>
              <a:t> </a:t>
            </a:r>
            <a:r>
              <a:rPr lang="nl-BE" err="1"/>
              <a:t>work</a:t>
            </a:r>
            <a:r>
              <a:rPr lang="nl-BE"/>
              <a:t> (pp. 101-127). Hoboken, NJ: John </a:t>
            </a:r>
            <a:r>
              <a:rPr lang="nl-BE" err="1"/>
              <a:t>Wiley</a:t>
            </a:r>
            <a:r>
              <a:rPr lang="nl-BE"/>
              <a:t> &amp; </a:t>
            </a:r>
            <a:r>
              <a:rPr lang="nl-BE" err="1"/>
              <a:t>Sons</a:t>
            </a:r>
            <a:r>
              <a:rPr lang="nl-BE"/>
              <a:t>.</a:t>
            </a:r>
          </a:p>
          <a:p>
            <a:r>
              <a:rPr lang="nl-BE"/>
              <a:t>Spokane, A.R., &amp; </a:t>
            </a:r>
            <a:r>
              <a:rPr lang="nl-BE" err="1"/>
              <a:t>Cruza-Guet</a:t>
            </a:r>
            <a:r>
              <a:rPr lang="nl-BE"/>
              <a:t>, M.C. (2005). </a:t>
            </a:r>
            <a:r>
              <a:rPr lang="nl-BE" err="1"/>
              <a:t>Holland’s</a:t>
            </a:r>
            <a:r>
              <a:rPr lang="nl-BE"/>
              <a:t> </a:t>
            </a:r>
            <a:r>
              <a:rPr lang="nl-BE" err="1"/>
              <a:t>theory</a:t>
            </a:r>
            <a:r>
              <a:rPr lang="nl-BE"/>
              <a:t> of </a:t>
            </a:r>
            <a:r>
              <a:rPr lang="nl-BE" err="1"/>
              <a:t>vocational</a:t>
            </a:r>
            <a:r>
              <a:rPr lang="nl-BE"/>
              <a:t> </a:t>
            </a:r>
            <a:r>
              <a:rPr lang="nl-BE" err="1"/>
              <a:t>personalities</a:t>
            </a:r>
            <a:r>
              <a:rPr lang="nl-BE"/>
              <a:t> in </a:t>
            </a:r>
            <a:r>
              <a:rPr lang="nl-BE" err="1"/>
              <a:t>work</a:t>
            </a:r>
            <a:r>
              <a:rPr lang="nl-BE"/>
              <a:t> environments. In S.D. Brown &amp; R.W. Lent (Eds.). </a:t>
            </a:r>
            <a:r>
              <a:rPr lang="nl-BE" err="1"/>
              <a:t>Career</a:t>
            </a:r>
            <a:r>
              <a:rPr lang="nl-BE"/>
              <a:t> development </a:t>
            </a:r>
            <a:r>
              <a:rPr lang="nl-BE" err="1"/>
              <a:t>and</a:t>
            </a:r>
            <a:r>
              <a:rPr lang="nl-BE"/>
              <a:t> counseling: Putting </a:t>
            </a:r>
            <a:r>
              <a:rPr lang="nl-BE" err="1"/>
              <a:t>theory</a:t>
            </a:r>
            <a:r>
              <a:rPr lang="nl-BE"/>
              <a:t> </a:t>
            </a:r>
            <a:r>
              <a:rPr lang="nl-BE" err="1"/>
              <a:t>and</a:t>
            </a:r>
            <a:r>
              <a:rPr lang="nl-BE"/>
              <a:t> research </a:t>
            </a:r>
            <a:r>
              <a:rPr lang="nl-BE" err="1"/>
              <a:t>to</a:t>
            </a:r>
            <a:r>
              <a:rPr lang="nl-BE"/>
              <a:t> </a:t>
            </a:r>
            <a:r>
              <a:rPr lang="nl-BE" err="1"/>
              <a:t>work</a:t>
            </a:r>
            <a:r>
              <a:rPr lang="nl-BE"/>
              <a:t> (pp. 24-41). Hoboken, NJ: John </a:t>
            </a:r>
            <a:r>
              <a:rPr lang="nl-BE" err="1"/>
              <a:t>Wiley</a:t>
            </a:r>
            <a:r>
              <a:rPr lang="nl-BE"/>
              <a:t> &amp; </a:t>
            </a:r>
            <a:r>
              <a:rPr lang="nl-BE" err="1"/>
              <a:t>Sons</a:t>
            </a:r>
            <a:r>
              <a:rPr lang="nl-BE"/>
              <a:t>.</a:t>
            </a:r>
          </a:p>
          <a:p>
            <a:r>
              <a:rPr lang="nl-BE" err="1"/>
              <a:t>Taborsky</a:t>
            </a:r>
            <a:r>
              <a:rPr lang="nl-BE"/>
              <a:t>, O. (1994). Het keuzeproces nader bezien. Wat gebeurt er in een optimaal keuzeproces en welke stagnaties kunnen dit proces bedreigen? In Handboek studie- en beroepskeuzebegeleiding (</a:t>
            </a:r>
            <a:r>
              <a:rPr lang="nl-BE" err="1"/>
              <a:t>sect</a:t>
            </a:r>
            <a:r>
              <a:rPr lang="nl-BE"/>
              <a:t>. 1700, pp. 1-15). Alpen a/d Rijn, The Netherlands: Samson.</a:t>
            </a:r>
          </a:p>
        </p:txBody>
      </p:sp>
    </p:spTree>
    <p:extLst>
      <p:ext uri="{BB962C8B-B14F-4D97-AF65-F5344CB8AC3E}">
        <p14:creationId xmlns:p14="http://schemas.microsoft.com/office/powerpoint/2010/main" val="1888131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Tijdelijke aanduiding voor inhoud 4">
            <a:extLst>
              <a:ext uri="{FF2B5EF4-FFF2-40B4-BE49-F238E27FC236}">
                <a16:creationId xmlns:a16="http://schemas.microsoft.com/office/drawing/2014/main" id="{3C9B7D76-F66C-4ED2-A346-080F1360AD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44" b="7686"/>
          <a:stretch/>
        </p:blipFill>
        <p:spPr>
          <a:xfrm>
            <a:off x="-1" y="10"/>
            <a:ext cx="12192000" cy="6857990"/>
          </a:xfrm>
          <a:prstGeom prst="rect">
            <a:avLst/>
          </a:prstGeom>
        </p:spPr>
      </p:pic>
      <p:sp>
        <p:nvSpPr>
          <p:cNvPr id="2" name="Titel 1">
            <a:extLst>
              <a:ext uri="{FF2B5EF4-FFF2-40B4-BE49-F238E27FC236}">
                <a16:creationId xmlns:a16="http://schemas.microsoft.com/office/drawing/2014/main" id="{6FF1B1E9-DA26-4E1C-A5E7-A8AD1D4A5C73}"/>
              </a:ext>
            </a:extLst>
          </p:cNvPr>
          <p:cNvSpPr>
            <a:spLocks noGrp="1"/>
          </p:cNvSpPr>
          <p:nvPr>
            <p:ph type="title"/>
          </p:nvPr>
        </p:nvSpPr>
        <p:spPr>
          <a:xfrm>
            <a:off x="838200" y="365125"/>
            <a:ext cx="10515600" cy="1325563"/>
          </a:xfrm>
        </p:spPr>
        <p:txBody>
          <a:bodyPr>
            <a:normAutofit/>
          </a:bodyPr>
          <a:lstStyle/>
          <a:p>
            <a:r>
              <a:rPr lang="nl-BE"/>
              <a:t>Veel succes!</a:t>
            </a:r>
          </a:p>
        </p:txBody>
      </p:sp>
      <p:sp>
        <p:nvSpPr>
          <p:cNvPr id="4" name="Tijdelijke aanduiding voor inhoud 3">
            <a:extLst>
              <a:ext uri="{FF2B5EF4-FFF2-40B4-BE49-F238E27FC236}">
                <a16:creationId xmlns:a16="http://schemas.microsoft.com/office/drawing/2014/main" id="{B76EB4FF-DE5C-4FA0-ABD2-491332F433A3}"/>
              </a:ext>
            </a:extLst>
          </p:cNvPr>
          <p:cNvSpPr>
            <a:spLocks noGrp="1"/>
          </p:cNvSpPr>
          <p:nvPr>
            <p:ph idx="1"/>
          </p:nvPr>
        </p:nvSpPr>
        <p:spPr/>
        <p:txBody>
          <a:bodyPr/>
          <a:lstStyle/>
          <a:p>
            <a:endParaRPr lang="nl-BE"/>
          </a:p>
        </p:txBody>
      </p:sp>
    </p:spTree>
    <p:extLst>
      <p:ext uri="{BB962C8B-B14F-4D97-AF65-F5344CB8AC3E}">
        <p14:creationId xmlns:p14="http://schemas.microsoft.com/office/powerpoint/2010/main" val="16574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EE6ECC-CFA9-AD8F-87E5-2C48BF696269}"/>
              </a:ext>
            </a:extLst>
          </p:cNvPr>
          <p:cNvSpPr>
            <a:spLocks noGrp="1"/>
          </p:cNvSpPr>
          <p:nvPr>
            <p:ph type="title"/>
          </p:nvPr>
        </p:nvSpPr>
        <p:spPr>
          <a:xfrm>
            <a:off x="671514" y="1028701"/>
            <a:ext cx="6532850" cy="1229590"/>
          </a:xfrm>
        </p:spPr>
        <p:txBody>
          <a:bodyPr/>
          <a:lstStyle/>
          <a:p>
            <a:r>
              <a:rPr lang="nl-BE"/>
              <a:t>Hoofd of hart volgen</a:t>
            </a:r>
          </a:p>
        </p:txBody>
      </p:sp>
      <p:sp>
        <p:nvSpPr>
          <p:cNvPr id="3" name="Tijdelijke aanduiding voor inhoud 2">
            <a:extLst>
              <a:ext uri="{FF2B5EF4-FFF2-40B4-BE49-F238E27FC236}">
                <a16:creationId xmlns:a16="http://schemas.microsoft.com/office/drawing/2014/main" id="{A63E9332-7952-496C-B9F0-86A1B3C72046}"/>
              </a:ext>
            </a:extLst>
          </p:cNvPr>
          <p:cNvSpPr>
            <a:spLocks noGrp="1"/>
          </p:cNvSpPr>
          <p:nvPr>
            <p:ph idx="1"/>
          </p:nvPr>
        </p:nvSpPr>
        <p:spPr>
          <a:xfrm>
            <a:off x="671512" y="2002814"/>
            <a:ext cx="10848975" cy="3697815"/>
          </a:xfrm>
        </p:spPr>
        <p:txBody>
          <a:bodyPr/>
          <a:lstStyle/>
          <a:p>
            <a:pPr marL="0" indent="0"/>
            <a:r>
              <a:rPr lang="nl-BE" sz="2800"/>
              <a:t>Keuze vaak sterk beïnvloed door:</a:t>
            </a:r>
          </a:p>
          <a:p>
            <a:pPr marL="457200" indent="-457200">
              <a:buFont typeface="Arial" panose="020B0604020202020204" pitchFamily="34" charset="0"/>
              <a:buChar char="•"/>
            </a:pPr>
            <a:r>
              <a:rPr lang="nl-BE" sz="2800"/>
              <a:t>Jouw gedachten &amp; ervaring </a:t>
            </a:r>
          </a:p>
          <a:p>
            <a:pPr marL="457200" lvl="1" indent="-457200">
              <a:buFont typeface="Arial" panose="020B0604020202020204" pitchFamily="34" charset="0"/>
              <a:buChar char="•"/>
            </a:pPr>
            <a:r>
              <a:rPr lang="nl-BE" sz="2000"/>
              <a:t>Met de wereld</a:t>
            </a:r>
          </a:p>
          <a:p>
            <a:pPr marL="457200" lvl="1" indent="-457200">
              <a:buFont typeface="Arial" panose="020B0604020202020204" pitchFamily="34" charset="0"/>
              <a:buChar char="•"/>
            </a:pPr>
            <a:r>
              <a:rPr lang="nl-BE" sz="2000"/>
              <a:t>Over jezelf</a:t>
            </a:r>
          </a:p>
          <a:p>
            <a:pPr marL="457200" indent="-457200">
              <a:buFont typeface="Arial" panose="020B0604020202020204" pitchFamily="34" charset="0"/>
              <a:buChar char="•"/>
            </a:pPr>
            <a:r>
              <a:rPr lang="nl-BE" sz="2800"/>
              <a:t>Jouw omgeving </a:t>
            </a:r>
          </a:p>
          <a:p>
            <a:pPr marL="457200" lvl="1" indent="-457200">
              <a:buFont typeface="Arial" panose="020B0604020202020204" pitchFamily="34" charset="0"/>
              <a:buChar char="•"/>
            </a:pPr>
            <a:r>
              <a:rPr lang="nl-BE" sz="2000"/>
              <a:t>Ouders</a:t>
            </a:r>
          </a:p>
          <a:p>
            <a:pPr marL="457200" lvl="1" indent="-457200">
              <a:buFont typeface="Arial" panose="020B0604020202020204" pitchFamily="34" charset="0"/>
              <a:buChar char="•"/>
            </a:pPr>
            <a:r>
              <a:rPr lang="nl-BE" sz="2000"/>
              <a:t>Leerkrachten</a:t>
            </a:r>
          </a:p>
          <a:p>
            <a:pPr marL="457200" lvl="1" indent="-457200">
              <a:buFont typeface="Arial" panose="020B0604020202020204" pitchFamily="34" charset="0"/>
              <a:buChar char="•"/>
            </a:pPr>
            <a:r>
              <a:rPr lang="nl-BE" sz="2000"/>
              <a:t>Familie</a:t>
            </a:r>
          </a:p>
          <a:p>
            <a:pPr marL="457200" lvl="1" indent="-457200">
              <a:buFont typeface="Arial" panose="020B0604020202020204" pitchFamily="34" charset="0"/>
              <a:buChar char="•"/>
            </a:pPr>
            <a:r>
              <a:rPr lang="nl-BE" sz="2000"/>
              <a:t>Vrienden</a:t>
            </a:r>
          </a:p>
          <a:p>
            <a:pPr marL="457200" lvl="1" indent="-457200">
              <a:buFont typeface="Arial" panose="020B0604020202020204" pitchFamily="34" charset="0"/>
              <a:buChar char="•"/>
            </a:pPr>
            <a:r>
              <a:rPr lang="nl-BE" sz="2000"/>
              <a:t>Belangrijke anderen</a:t>
            </a:r>
          </a:p>
          <a:p>
            <a:pPr marL="457200" indent="-457200">
              <a:buFont typeface="Arial" panose="020B0604020202020204" pitchFamily="34" charset="0"/>
              <a:buChar char="•"/>
            </a:pPr>
            <a:r>
              <a:rPr lang="nl-BE" sz="2800"/>
              <a:t>(sociale) media</a:t>
            </a:r>
          </a:p>
          <a:p>
            <a:pPr marL="457200" indent="-457200">
              <a:buFont typeface="Arial" panose="020B0604020202020204" pitchFamily="34" charset="0"/>
              <a:buChar char="•"/>
            </a:pPr>
            <a:r>
              <a:rPr lang="nl-BE" sz="2800"/>
              <a:t>Het aanbod</a:t>
            </a:r>
          </a:p>
          <a:p>
            <a:pPr marL="457200" indent="-457200">
              <a:buFont typeface="Arial" panose="020B0604020202020204" pitchFamily="34" charset="0"/>
              <a:buChar char="•"/>
            </a:pPr>
            <a:endParaRPr lang="nl-BE"/>
          </a:p>
        </p:txBody>
      </p:sp>
      <p:pic>
        <p:nvPicPr>
          <p:cNvPr id="5" name="Afbeelding 4">
            <a:extLst>
              <a:ext uri="{FF2B5EF4-FFF2-40B4-BE49-F238E27FC236}">
                <a16:creationId xmlns:a16="http://schemas.microsoft.com/office/drawing/2014/main" id="{1AA7BAE4-5B9C-F2CB-292C-2D10038F65D2}"/>
              </a:ext>
            </a:extLst>
          </p:cNvPr>
          <p:cNvPicPr>
            <a:picLocks noChangeAspect="1"/>
          </p:cNvPicPr>
          <p:nvPr/>
        </p:nvPicPr>
        <p:blipFill>
          <a:blip r:embed="rId3"/>
          <a:stretch>
            <a:fillRect/>
          </a:stretch>
        </p:blipFill>
        <p:spPr>
          <a:xfrm>
            <a:off x="6648627" y="2258291"/>
            <a:ext cx="4974121" cy="3949727"/>
          </a:xfrm>
          <a:prstGeom prst="rect">
            <a:avLst/>
          </a:prstGeom>
        </p:spPr>
      </p:pic>
    </p:spTree>
    <p:extLst>
      <p:ext uri="{BB962C8B-B14F-4D97-AF65-F5344CB8AC3E}">
        <p14:creationId xmlns:p14="http://schemas.microsoft.com/office/powerpoint/2010/main" val="199058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F5B991-702C-7B86-9316-EEE3DC549B65}"/>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93DC16E0-6D8E-F73E-D12A-4BBDC5E59647}"/>
              </a:ext>
            </a:extLst>
          </p:cNvPr>
          <p:cNvSpPr>
            <a:spLocks noGrp="1"/>
          </p:cNvSpPr>
          <p:nvPr>
            <p:ph idx="1"/>
          </p:nvPr>
        </p:nvSpPr>
        <p:spPr/>
        <p:txBody>
          <a:bodyPr/>
          <a:lstStyle/>
          <a:p>
            <a:r>
              <a:rPr lang="nl-BE"/>
              <a:t>Wat zeggen anderen?</a:t>
            </a:r>
          </a:p>
          <a:p>
            <a:pPr marL="457200" lvl="1" indent="-457200">
              <a:buFont typeface="Arial" panose="020B0604020202020204" pitchFamily="34" charset="0"/>
              <a:buChar char="•"/>
            </a:pPr>
            <a:r>
              <a:rPr lang="nl-BE"/>
              <a:t>Welk advies geven zij jou?</a:t>
            </a:r>
          </a:p>
          <a:p>
            <a:pPr marL="457200" lvl="1" indent="-457200">
              <a:buFont typeface="Arial" panose="020B0604020202020204" pitchFamily="34" charset="0"/>
              <a:buChar char="•"/>
            </a:pPr>
            <a:r>
              <a:rPr lang="nl-BE"/>
              <a:t>Hoe voelt dat?</a:t>
            </a:r>
          </a:p>
          <a:p>
            <a:endParaRPr lang="nl-BE"/>
          </a:p>
          <a:p>
            <a:r>
              <a:rPr lang="nl-BE"/>
              <a:t>Als jouw familie en vrienden je zouden steunen, wat je ook kiest…</a:t>
            </a:r>
          </a:p>
          <a:p>
            <a:r>
              <a:rPr lang="nl-BE"/>
              <a:t>Wat zou je kiezen om te doen? </a:t>
            </a:r>
          </a:p>
          <a:p>
            <a:endParaRPr lang="nl-BE"/>
          </a:p>
        </p:txBody>
      </p:sp>
      <p:pic>
        <p:nvPicPr>
          <p:cNvPr id="4" name="Tijdelijke aanduiding voor inhoud 4">
            <a:extLst>
              <a:ext uri="{FF2B5EF4-FFF2-40B4-BE49-F238E27FC236}">
                <a16:creationId xmlns:a16="http://schemas.microsoft.com/office/drawing/2014/main" id="{DC2A0C81-21E5-53B0-309D-C00A382079F9}"/>
              </a:ext>
            </a:extLst>
          </p:cNvPr>
          <p:cNvPicPr>
            <a:picLocks noChangeAspect="1"/>
          </p:cNvPicPr>
          <p:nvPr/>
        </p:nvPicPr>
        <p:blipFill>
          <a:blip r:embed="rId2"/>
          <a:stretch>
            <a:fillRect/>
          </a:stretch>
        </p:blipFill>
        <p:spPr>
          <a:xfrm>
            <a:off x="7076973" y="1643496"/>
            <a:ext cx="4209273" cy="2347479"/>
          </a:xfrm>
          <a:prstGeom prst="rect">
            <a:avLst/>
          </a:prstGeom>
        </p:spPr>
      </p:pic>
    </p:spTree>
    <p:extLst>
      <p:ext uri="{BB962C8B-B14F-4D97-AF65-F5344CB8AC3E}">
        <p14:creationId xmlns:p14="http://schemas.microsoft.com/office/powerpoint/2010/main" val="309398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F96D9D-BACB-D9A5-8A99-71584485648F}"/>
              </a:ext>
            </a:extLst>
          </p:cNvPr>
          <p:cNvSpPr>
            <a:spLocks noGrp="1"/>
          </p:cNvSpPr>
          <p:nvPr>
            <p:ph type="title"/>
          </p:nvPr>
        </p:nvSpPr>
        <p:spPr/>
        <p:txBody>
          <a:bodyPr/>
          <a:lstStyle/>
          <a:p>
            <a:r>
              <a:rPr lang="nl-BE"/>
              <a:t>6 keuzestappen</a:t>
            </a:r>
          </a:p>
        </p:txBody>
      </p:sp>
      <p:pic>
        <p:nvPicPr>
          <p:cNvPr id="4" name="Tijdelijke aanduiding voor inhoud 3">
            <a:extLst>
              <a:ext uri="{FF2B5EF4-FFF2-40B4-BE49-F238E27FC236}">
                <a16:creationId xmlns:a16="http://schemas.microsoft.com/office/drawing/2014/main" id="{5556ECFA-24DF-6BA4-41D5-A3E19884B57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4055" b="15189"/>
          <a:stretch/>
        </p:blipFill>
        <p:spPr>
          <a:xfrm>
            <a:off x="914401" y="2090373"/>
            <a:ext cx="9483194" cy="4075477"/>
          </a:xfrm>
          <a:prstGeom prst="rect">
            <a:avLst/>
          </a:prstGeom>
        </p:spPr>
      </p:pic>
    </p:spTree>
    <p:extLst>
      <p:ext uri="{BB962C8B-B14F-4D97-AF65-F5344CB8AC3E}">
        <p14:creationId xmlns:p14="http://schemas.microsoft.com/office/powerpoint/2010/main" val="1815707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348CF-5BF7-95AC-0C66-43AB01B7B93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D07B871-DB5A-D817-41BD-A7DFDB6C065D}"/>
              </a:ext>
            </a:extLst>
          </p:cNvPr>
          <p:cNvPicPr>
            <a:picLocks noChangeAspect="1"/>
          </p:cNvPicPr>
          <p:nvPr/>
        </p:nvPicPr>
        <p:blipFill>
          <a:blip r:embed="rId3"/>
          <a:srcRect l="23289" r="17376" b="-1"/>
          <a:stretch>
            <a:fillRect/>
          </a:stretch>
        </p:blipFill>
        <p:spPr>
          <a:xfrm>
            <a:off x="6096000" y="10"/>
            <a:ext cx="6096000" cy="6857990"/>
          </a:xfrm>
          <a:prstGeom prst="rect">
            <a:avLst/>
          </a:prstGeom>
          <a:noFill/>
        </p:spPr>
      </p:pic>
      <p:sp>
        <p:nvSpPr>
          <p:cNvPr id="2" name="Titel 1">
            <a:extLst>
              <a:ext uri="{FF2B5EF4-FFF2-40B4-BE49-F238E27FC236}">
                <a16:creationId xmlns:a16="http://schemas.microsoft.com/office/drawing/2014/main" id="{C6BBC023-DE13-B590-8A46-953712A90A44}"/>
              </a:ext>
            </a:extLst>
          </p:cNvPr>
          <p:cNvSpPr>
            <a:spLocks noGrp="1"/>
          </p:cNvSpPr>
          <p:nvPr>
            <p:ph type="title"/>
          </p:nvPr>
        </p:nvSpPr>
        <p:spPr>
          <a:xfrm>
            <a:off x="670985" y="1028701"/>
            <a:ext cx="5425015" cy="1138029"/>
          </a:xfrm>
        </p:spPr>
        <p:txBody>
          <a:bodyPr anchor="t">
            <a:normAutofit/>
          </a:bodyPr>
          <a:lstStyle/>
          <a:p>
            <a:r>
              <a:rPr lang="nl-BE"/>
              <a:t>Veel info via</a:t>
            </a:r>
          </a:p>
        </p:txBody>
      </p:sp>
      <p:sp>
        <p:nvSpPr>
          <p:cNvPr id="3" name="Tijdelijke aanduiding voor inhoud 2">
            <a:extLst>
              <a:ext uri="{FF2B5EF4-FFF2-40B4-BE49-F238E27FC236}">
                <a16:creationId xmlns:a16="http://schemas.microsoft.com/office/drawing/2014/main" id="{12A0953A-6C87-CA2C-7ACB-7EF408DA6195}"/>
              </a:ext>
            </a:extLst>
          </p:cNvPr>
          <p:cNvSpPr>
            <a:spLocks noGrp="1"/>
          </p:cNvSpPr>
          <p:nvPr>
            <p:ph sz="half" idx="1"/>
          </p:nvPr>
        </p:nvSpPr>
        <p:spPr>
          <a:xfrm>
            <a:off x="670984" y="2468033"/>
            <a:ext cx="4884990" cy="3697819"/>
          </a:xfrm>
        </p:spPr>
        <p:txBody>
          <a:bodyPr>
            <a:normAutofit/>
          </a:bodyPr>
          <a:lstStyle/>
          <a:p>
            <a:pPr marL="0" indent="0">
              <a:buNone/>
            </a:pPr>
            <a:endParaRPr lang="nl-BE"/>
          </a:p>
          <a:p>
            <a:pPr marL="0" indent="0">
              <a:buNone/>
            </a:pPr>
            <a:r>
              <a:rPr lang="nl-BE">
                <a:hlinkClick r:id="rId4"/>
              </a:rPr>
              <a:t>www.onderwijskiezer.be</a:t>
            </a:r>
            <a:endParaRPr lang="nl-BE"/>
          </a:p>
          <a:p>
            <a:pPr marL="0" indent="0">
              <a:buNone/>
            </a:pPr>
            <a:endParaRPr lang="nl-BE"/>
          </a:p>
          <a:p>
            <a:pPr marL="0" indent="0">
              <a:buNone/>
            </a:pPr>
            <a:r>
              <a:rPr lang="nl-BE">
                <a:hlinkClick r:id="rId5"/>
              </a:rPr>
              <a:t>www.sidin.onderwijskiezer.be</a:t>
            </a:r>
            <a:endParaRPr lang="nl-BE"/>
          </a:p>
          <a:p>
            <a:pPr marL="0" indent="0">
              <a:buNone/>
            </a:pPr>
            <a:endParaRPr lang="nl-BE"/>
          </a:p>
        </p:txBody>
      </p:sp>
      <p:sp>
        <p:nvSpPr>
          <p:cNvPr id="9" name="Text Placeholder 4">
            <a:extLst>
              <a:ext uri="{FF2B5EF4-FFF2-40B4-BE49-F238E27FC236}">
                <a16:creationId xmlns:a16="http://schemas.microsoft.com/office/drawing/2014/main" id="{0E2431DD-087E-9889-5B94-56D079F12893}"/>
              </a:ext>
            </a:extLst>
          </p:cNvPr>
          <p:cNvSpPr>
            <a:spLocks noGrp="1"/>
          </p:cNvSpPr>
          <p:nvPr>
            <p:ph type="body" sz="half" idx="31"/>
          </p:nvPr>
        </p:nvSpPr>
        <p:spPr>
          <a:xfrm>
            <a:off x="670985" y="-15345"/>
            <a:ext cx="2161115" cy="672571"/>
          </a:xfrm>
        </p:spPr>
        <p:txBody>
          <a:bodyPr/>
          <a:lstStyle/>
          <a:p>
            <a:endParaRPr lang="en-US"/>
          </a:p>
        </p:txBody>
      </p:sp>
    </p:spTree>
    <p:extLst>
      <p:ext uri="{BB962C8B-B14F-4D97-AF65-F5344CB8AC3E}">
        <p14:creationId xmlns:p14="http://schemas.microsoft.com/office/powerpoint/2010/main" val="3231211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B98F5E8-9493-4995-0905-63EFB455BA58}"/>
              </a:ext>
            </a:extLst>
          </p:cNvPr>
          <p:cNvSpPr>
            <a:spLocks noGrp="1"/>
          </p:cNvSpPr>
          <p:nvPr>
            <p:ph type="title"/>
          </p:nvPr>
        </p:nvSpPr>
        <p:spPr>
          <a:xfrm>
            <a:off x="671512" y="1028700"/>
            <a:ext cx="10848975" cy="1076547"/>
          </a:xfrm>
        </p:spPr>
        <p:txBody>
          <a:bodyPr/>
          <a:lstStyle/>
          <a:p>
            <a:endParaRPr lang="en-US"/>
          </a:p>
        </p:txBody>
      </p:sp>
      <p:pic>
        <p:nvPicPr>
          <p:cNvPr id="5" name="Tijdelijke aanduiding voor inhoud 4" descr="Afbeelding met tekst, elektronica, schermopname, Webpagina&#10;&#10;Door AI gegenereerde inhoud is mogelijk onjuist.">
            <a:extLst>
              <a:ext uri="{FF2B5EF4-FFF2-40B4-BE49-F238E27FC236}">
                <a16:creationId xmlns:a16="http://schemas.microsoft.com/office/drawing/2014/main" id="{37F0DCB5-713C-2A6D-4A8D-A79D7FF8A87A}"/>
              </a:ext>
            </a:extLst>
          </p:cNvPr>
          <p:cNvPicPr>
            <a:picLocks noGrp="1" noChangeAspect="1"/>
          </p:cNvPicPr>
          <p:nvPr>
            <p:ph idx="1"/>
          </p:nvPr>
        </p:nvPicPr>
        <p:blipFill>
          <a:blip r:embed="rId2"/>
          <a:stretch>
            <a:fillRect/>
          </a:stretch>
        </p:blipFill>
        <p:spPr>
          <a:xfrm>
            <a:off x="1001865" y="598487"/>
            <a:ext cx="7926588" cy="5786410"/>
          </a:xfrm>
          <a:prstGeom prst="rect">
            <a:avLst/>
          </a:prstGeom>
          <a:noFill/>
        </p:spPr>
      </p:pic>
    </p:spTree>
    <p:extLst>
      <p:ext uri="{BB962C8B-B14F-4D97-AF65-F5344CB8AC3E}">
        <p14:creationId xmlns:p14="http://schemas.microsoft.com/office/powerpoint/2010/main" val="3753356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FDCDF3-DBCA-E15D-528E-DD5AC2D0EDD6}"/>
              </a:ext>
            </a:extLst>
          </p:cNvPr>
          <p:cNvSpPr>
            <a:spLocks noGrp="1"/>
          </p:cNvSpPr>
          <p:nvPr>
            <p:ph type="title"/>
          </p:nvPr>
        </p:nvSpPr>
        <p:spPr>
          <a:xfrm>
            <a:off x="671514" y="1028701"/>
            <a:ext cx="5425016" cy="1229590"/>
          </a:xfrm>
        </p:spPr>
        <p:txBody>
          <a:bodyPr anchor="t">
            <a:normAutofit/>
          </a:bodyPr>
          <a:lstStyle/>
          <a:p>
            <a:r>
              <a:rPr lang="nl-BE"/>
              <a:t>STAP 1: Ik wil kiezen</a:t>
            </a:r>
          </a:p>
        </p:txBody>
      </p:sp>
      <p:graphicFrame>
        <p:nvGraphicFramePr>
          <p:cNvPr id="8" name="Tijdelijke aanduiding voor inhoud 5">
            <a:extLst>
              <a:ext uri="{FF2B5EF4-FFF2-40B4-BE49-F238E27FC236}">
                <a16:creationId xmlns:a16="http://schemas.microsoft.com/office/drawing/2014/main" id="{81E00FAE-D35C-E0A8-C985-7AF3DB3993BB}"/>
              </a:ext>
            </a:extLst>
          </p:cNvPr>
          <p:cNvGraphicFramePr>
            <a:graphicFrameLocks noGrp="1"/>
          </p:cNvGraphicFramePr>
          <p:nvPr>
            <p:ph idx="1"/>
            <p:extLst>
              <p:ext uri="{D42A27DB-BD31-4B8C-83A1-F6EECF244321}">
                <p14:modId xmlns:p14="http://schemas.microsoft.com/office/powerpoint/2010/main" val="3360442230"/>
              </p:ext>
            </p:extLst>
          </p:nvPr>
        </p:nvGraphicFramePr>
        <p:xfrm>
          <a:off x="671513" y="2468035"/>
          <a:ext cx="10848975" cy="3697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Afbeelding 3">
            <a:extLst>
              <a:ext uri="{FF2B5EF4-FFF2-40B4-BE49-F238E27FC236}">
                <a16:creationId xmlns:a16="http://schemas.microsoft.com/office/drawing/2014/main" id="{71196422-4BC2-9E35-3E96-721C267E5DDE}"/>
              </a:ext>
            </a:extLst>
          </p:cNvPr>
          <p:cNvPicPr>
            <a:picLocks noChangeAspect="1"/>
          </p:cNvPicPr>
          <p:nvPr/>
        </p:nvPicPr>
        <p:blipFill>
          <a:blip r:embed="rId8"/>
          <a:stretch>
            <a:fillRect/>
          </a:stretch>
        </p:blipFill>
        <p:spPr>
          <a:xfrm>
            <a:off x="5410104" y="791401"/>
            <a:ext cx="1371791" cy="1676634"/>
          </a:xfrm>
          <a:prstGeom prst="rect">
            <a:avLst/>
          </a:prstGeom>
        </p:spPr>
      </p:pic>
    </p:spTree>
    <p:extLst>
      <p:ext uri="{BB962C8B-B14F-4D97-AF65-F5344CB8AC3E}">
        <p14:creationId xmlns:p14="http://schemas.microsoft.com/office/powerpoint/2010/main" val="3632436931"/>
      </p:ext>
    </p:extLst>
  </p:cSld>
  <p:clrMapOvr>
    <a:masterClrMapping/>
  </p:clrMapOvr>
</p:sld>
</file>

<file path=ppt/theme/theme1.xml><?xml version="1.0" encoding="utf-8"?>
<a:theme xmlns:a="http://schemas.openxmlformats.org/drawingml/2006/main" name="PXL-Slidebibliotheek">
  <a:themeElements>
    <a:clrScheme name="PXL kleurenpalet">
      <a:dk1>
        <a:srgbClr val="000000"/>
      </a:dk1>
      <a:lt1>
        <a:srgbClr val="FFFFFF"/>
      </a:lt1>
      <a:dk2>
        <a:srgbClr val="AE9A64"/>
      </a:dk2>
      <a:lt2>
        <a:srgbClr val="E8E8E8"/>
      </a:lt2>
      <a:accent1>
        <a:srgbClr val="AD9A64"/>
      </a:accent1>
      <a:accent2>
        <a:srgbClr val="CEC1A1"/>
      </a:accent2>
      <a:accent3>
        <a:srgbClr val="EEEBDF"/>
      </a:accent3>
      <a:accent4>
        <a:srgbClr val="D1D1D1"/>
      </a:accent4>
      <a:accent5>
        <a:srgbClr val="BFBFBF"/>
      </a:accent5>
      <a:accent6>
        <a:srgbClr val="000000"/>
      </a:accent6>
      <a:hlink>
        <a:srgbClr val="000000"/>
      </a:hlink>
      <a:folHlink>
        <a:srgbClr val="AE9A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_03_PPT_sjabloon.pptx" id="{477A358E-55CE-4250-B34C-78D2C24391D7}" vid="{3C8ED091-352A-4DA6-9B88-4CB09CEDAE07}"/>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DC6409213075458B088A068FEBBA4B" ma:contentTypeVersion="11" ma:contentTypeDescription="Een nieuw document maken." ma:contentTypeScope="" ma:versionID="2be63d02def7e71192c2a26e36409010">
  <xsd:schema xmlns:xsd="http://www.w3.org/2001/XMLSchema" xmlns:xs="http://www.w3.org/2001/XMLSchema" xmlns:p="http://schemas.microsoft.com/office/2006/metadata/properties" xmlns:ns2="1849ee2e-d82e-4bc3-91d6-330ac1611d79" xmlns:ns3="660e24dd-3c94-479a-b1fe-386bc50772d6" targetNamespace="http://schemas.microsoft.com/office/2006/metadata/properties" ma:root="true" ma:fieldsID="1439746eb6b56f3e232405bd027541e5" ns2:_="" ns3:_="">
    <xsd:import namespace="1849ee2e-d82e-4bc3-91d6-330ac1611d79"/>
    <xsd:import namespace="660e24dd-3c94-479a-b1fe-386bc50772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49ee2e-d82e-4bc3-91d6-330ac1611d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68e7a3b4-719f-41bf-b6a2-2196479b428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0e24dd-3c94-479a-b1fe-386bc50772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052b16f-7dc2-46f3-afaa-bbbf72687d1e}" ma:internalName="TaxCatchAll" ma:showField="CatchAllData" ma:web="660e24dd-3c94-479a-b1fe-386bc50772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60e24dd-3c94-479a-b1fe-386bc50772d6" xsi:nil="true"/>
    <lcf76f155ced4ddcb4097134ff3c332f xmlns="1849ee2e-d82e-4bc3-91d6-330ac1611d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9A75CB7-AD44-45D4-836C-16E5FF954F54}">
  <ds:schemaRefs>
    <ds:schemaRef ds:uri="1849ee2e-d82e-4bc3-91d6-330ac1611d79"/>
    <ds:schemaRef ds:uri="660e24dd-3c94-479a-b1fe-386bc50772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6C98199-1AE2-48D8-AE1B-5CE8776179C3}">
  <ds:schemaRefs>
    <ds:schemaRef ds:uri="http://schemas.microsoft.com/sharepoint/v3/contenttype/forms"/>
  </ds:schemaRefs>
</ds:datastoreItem>
</file>

<file path=customXml/itemProps3.xml><?xml version="1.0" encoding="utf-8"?>
<ds:datastoreItem xmlns:ds="http://schemas.openxmlformats.org/officeDocument/2006/customXml" ds:itemID="{60FB5373-44B1-4612-95BD-2EC6A3A28FB3}">
  <ds:schemaRefs>
    <ds:schemaRef ds:uri="http://www.w3.org/XML/1998/namespace"/>
    <ds:schemaRef ds:uri="http://schemas.microsoft.com/office/2006/documentManagement/types"/>
    <ds:schemaRef ds:uri="http://purl.org/dc/terms/"/>
    <ds:schemaRef ds:uri="660e24dd-3c94-479a-b1fe-386bc50772d6"/>
    <ds:schemaRef ds:uri="http://purl.org/dc/elements/1.1/"/>
    <ds:schemaRef ds:uri="http://schemas.microsoft.com/office/2006/metadata/properties"/>
    <ds:schemaRef ds:uri="http://purl.org/dc/dcmitype/"/>
    <ds:schemaRef ds:uri="http://schemas.microsoft.com/office/infopath/2007/PartnerControls"/>
    <ds:schemaRef ds:uri="http://schemas.openxmlformats.org/package/2006/metadata/core-properties"/>
    <ds:schemaRef ds:uri="1849ee2e-d82e-4bc3-91d6-330ac1611d79"/>
  </ds:schemaRefs>
</ds:datastoreItem>
</file>

<file path=docMetadata/LabelInfo.xml><?xml version="1.0" encoding="utf-8"?>
<clbl:labelList xmlns:clbl="http://schemas.microsoft.com/office/2020/mipLabelMetadata">
  <clbl:label id="{f95379a6-efcb-4855-97e0-03c6be785496}" enabled="1" method="Standard" siteId="{0bff66c5-45db-46ed-8b81-87959e069b90}" removed="0"/>
</clbl:labelList>
</file>

<file path=docProps/app.xml><?xml version="1.0" encoding="utf-8"?>
<Properties xmlns="http://schemas.openxmlformats.org/officeDocument/2006/extended-properties" xmlns:vt="http://schemas.openxmlformats.org/officeDocument/2006/docPropsVTypes">
  <Template>Sjabloon_SlidebibliotheekPXL</Template>
  <TotalTime>1</TotalTime>
  <Words>2619</Words>
  <Application>Microsoft Office PowerPoint</Application>
  <PresentationFormat>Breedbeeld</PresentationFormat>
  <Paragraphs>253</Paragraphs>
  <Slides>39</Slides>
  <Notes>20</Notes>
  <HiddenSlides>1</HiddenSlides>
  <MMClips>1</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39</vt:i4>
      </vt:variant>
    </vt:vector>
  </HeadingPairs>
  <TitlesOfParts>
    <vt:vector size="48" baseType="lpstr">
      <vt:lpstr>Aptos</vt:lpstr>
      <vt:lpstr>Arial</vt:lpstr>
      <vt:lpstr>Arial Black</vt:lpstr>
      <vt:lpstr>Calibri</vt:lpstr>
      <vt:lpstr>Calibri Light</vt:lpstr>
      <vt:lpstr>Systeemlettertype regulier</vt:lpstr>
      <vt:lpstr>Wingdings</vt:lpstr>
      <vt:lpstr>PXL-Slidebibliotheek</vt:lpstr>
      <vt:lpstr>Kantoorthema</vt:lpstr>
      <vt:lpstr>PowerPoint-presentatie</vt:lpstr>
      <vt:lpstr>Inhoud</vt:lpstr>
      <vt:lpstr>Introductie</vt:lpstr>
      <vt:lpstr>Hoofd of hart volgen</vt:lpstr>
      <vt:lpstr>PowerPoint-presentatie</vt:lpstr>
      <vt:lpstr>6 keuzestappen</vt:lpstr>
      <vt:lpstr>Veel info via</vt:lpstr>
      <vt:lpstr>PowerPoint-presentatie</vt:lpstr>
      <vt:lpstr>STAP 1: Ik wil kiezen</vt:lpstr>
      <vt:lpstr>Stap 1: Ik wil kiezen! </vt:lpstr>
      <vt:lpstr>Stap 2: Ik ken mezelf</vt:lpstr>
      <vt:lpstr>www.sidin.studiekiezer.be/wie-ben-ik </vt:lpstr>
      <vt:lpstr>Talenten test </vt:lpstr>
      <vt:lpstr>Talenten test </vt:lpstr>
      <vt:lpstr>Stap 3: Ik verken het aanbod</vt:lpstr>
      <vt:lpstr>www.sidin.studiekiezer.be/welke-keuzes</vt:lpstr>
      <vt:lpstr>Structuur van het hoger onderwijs</vt:lpstr>
      <vt:lpstr>PowerPoint-presentatie</vt:lpstr>
      <vt:lpstr>filmpje leerkrediet</vt:lpstr>
      <vt:lpstr>Het leerkrediet (enkel bachelor)</vt:lpstr>
      <vt:lpstr>De drempel (bachelor &amp; master)</vt:lpstr>
      <vt:lpstr>Onderwijskiezer</vt:lpstr>
      <vt:lpstr>Onderwijskiezer – Hoger onderwijs - Belangstelling</vt:lpstr>
      <vt:lpstr>PowerPoint-presentatie</vt:lpstr>
      <vt:lpstr>Onderwijskiezer – hoger onderwijs - belangstelling</vt:lpstr>
      <vt:lpstr>Overzicht van het aanbod</vt:lpstr>
      <vt:lpstr>PowerPoint-presentatie</vt:lpstr>
      <vt:lpstr>Beroepskeuzetest </vt:lpstr>
      <vt:lpstr>Stap 4. Ik onderzoek enkele opleidingen​</vt:lpstr>
      <vt:lpstr>www.studiekiezer.be/ik-verdiep-mij</vt:lpstr>
      <vt:lpstr>PowerPoint-presentatie</vt:lpstr>
      <vt:lpstr>Stap 4. Ik onderzoek enkele opleidingen</vt:lpstr>
      <vt:lpstr>Stap 5: Ik bereid me voor op mijn keuze</vt:lpstr>
      <vt:lpstr>www.sidin.onderwijskiezer.be/ik-beslis</vt:lpstr>
      <vt:lpstr>Stap 6: Ik maak een keuze en ga er mee  aan de slag</vt:lpstr>
      <vt:lpstr>Stap 6: Opzoekwerk</vt:lpstr>
      <vt:lpstr>Meer opzoekwerk</vt:lpstr>
      <vt:lpstr>Referenties</vt:lpstr>
      <vt:lpstr>Veel succes!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Lore Bodard</dc:creator>
  <cp:lastModifiedBy>Ingeborg Leën</cp:lastModifiedBy>
  <cp:revision>3</cp:revision>
  <dcterms:created xsi:type="dcterms:W3CDTF">2025-10-13T13:28:01Z</dcterms:created>
  <dcterms:modified xsi:type="dcterms:W3CDTF">2026-06-18T07:33:12Z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95379a6-efcb-4855-97e0-03c6be785496_Enabled">
    <vt:lpwstr>true</vt:lpwstr>
  </property>
  <property fmtid="{D5CDD505-2E9C-101B-9397-08002B2CF9AE}" pid="3" name="MSIP_Label_f95379a6-efcb-4855-97e0-03c6be785496_SetDate">
    <vt:lpwstr>2024-06-26T08:14:54Z</vt:lpwstr>
  </property>
  <property fmtid="{D5CDD505-2E9C-101B-9397-08002B2CF9AE}" pid="4" name="MSIP_Label_f95379a6-efcb-4855-97e0-03c6be785496_Method">
    <vt:lpwstr>Standard</vt:lpwstr>
  </property>
  <property fmtid="{D5CDD505-2E9C-101B-9397-08002B2CF9AE}" pid="5" name="MSIP_Label_f95379a6-efcb-4855-97e0-03c6be785496_Name">
    <vt:lpwstr>f95379a6-efcb-4855-97e0-03c6be785496</vt:lpwstr>
  </property>
  <property fmtid="{D5CDD505-2E9C-101B-9397-08002B2CF9AE}" pid="6" name="MSIP_Label_f95379a6-efcb-4855-97e0-03c6be785496_SiteId">
    <vt:lpwstr>0bff66c5-45db-46ed-8b81-87959e069b90</vt:lpwstr>
  </property>
  <property fmtid="{D5CDD505-2E9C-101B-9397-08002B2CF9AE}" pid="7" name="MSIP_Label_f95379a6-efcb-4855-97e0-03c6be785496_ActionId">
    <vt:lpwstr>564c884d-2a9a-487d-ab68-810eabc77f5f</vt:lpwstr>
  </property>
  <property fmtid="{D5CDD505-2E9C-101B-9397-08002B2CF9AE}" pid="8" name="MSIP_Label_f95379a6-efcb-4855-97e0-03c6be785496_ContentBits">
    <vt:lpwstr>0</vt:lpwstr>
  </property>
  <property fmtid="{D5CDD505-2E9C-101B-9397-08002B2CF9AE}" pid="9" name="ContentTypeId">
    <vt:lpwstr>0x010100A2DC6409213075458B088A068FEBBA4B</vt:lpwstr>
  </property>
  <property fmtid="{D5CDD505-2E9C-101B-9397-08002B2CF9AE}" pid="10" name="MediaServiceImageTags">
    <vt:lpwstr/>
  </property>
</Properties>
</file>